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FAFE"/>
    <a:srgbClr val="B0ECFA"/>
    <a:srgbClr val="92D6D4"/>
    <a:srgbClr val="5AB0AE"/>
    <a:srgbClr val="75BBBB"/>
    <a:srgbClr val="81AFAF"/>
    <a:srgbClr val="6AC6C4"/>
    <a:srgbClr val="5BD5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5F616-6C41-4578-87AC-D677F97109AA}" type="datetimeFigureOut">
              <a:rPr lang="es-ES" smtClean="0"/>
              <a:t>24/10/2020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3D3FC-DBB4-47D7-A541-019C286D0C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7592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5F616-6C41-4578-87AC-D677F97109AA}" type="datetimeFigureOut">
              <a:rPr lang="es-ES" smtClean="0"/>
              <a:t>24/10/2020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3D3FC-DBB4-47D7-A541-019C286D0C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284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5F616-6C41-4578-87AC-D677F97109AA}" type="datetimeFigureOut">
              <a:rPr lang="es-ES" smtClean="0"/>
              <a:t>24/10/2020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3D3FC-DBB4-47D7-A541-019C286D0C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9631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5F616-6C41-4578-87AC-D677F97109AA}" type="datetimeFigureOut">
              <a:rPr lang="es-ES" smtClean="0"/>
              <a:t>24/10/2020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3D3FC-DBB4-47D7-A541-019C286D0C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5977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5F616-6C41-4578-87AC-D677F97109AA}" type="datetimeFigureOut">
              <a:rPr lang="es-ES" smtClean="0"/>
              <a:t>24/10/2020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3D3FC-DBB4-47D7-A541-019C286D0C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2731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5F616-6C41-4578-87AC-D677F97109AA}" type="datetimeFigureOut">
              <a:rPr lang="es-ES" smtClean="0"/>
              <a:t>24/10/2020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3D3FC-DBB4-47D7-A541-019C286D0C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1792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5F616-6C41-4578-87AC-D677F97109AA}" type="datetimeFigureOut">
              <a:rPr lang="es-ES" smtClean="0"/>
              <a:t>24/10/2020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3D3FC-DBB4-47D7-A541-019C286D0C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3871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5F616-6C41-4578-87AC-D677F97109AA}" type="datetimeFigureOut">
              <a:rPr lang="es-ES" smtClean="0"/>
              <a:t>24/10/2020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3D3FC-DBB4-47D7-A541-019C286D0C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5946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5F616-6C41-4578-87AC-D677F97109AA}" type="datetimeFigureOut">
              <a:rPr lang="es-ES" smtClean="0"/>
              <a:t>24/10/2020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3D3FC-DBB4-47D7-A541-019C286D0C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9715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5F616-6C41-4578-87AC-D677F97109AA}" type="datetimeFigureOut">
              <a:rPr lang="es-ES" smtClean="0"/>
              <a:t>24/10/2020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3D3FC-DBB4-47D7-A541-019C286D0C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787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5F616-6C41-4578-87AC-D677F97109AA}" type="datetimeFigureOut">
              <a:rPr lang="es-ES" smtClean="0"/>
              <a:t>24/10/2020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3D3FC-DBB4-47D7-A541-019C286D0C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7475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5F616-6C41-4578-87AC-D677F97109AA}" type="datetimeFigureOut">
              <a:rPr lang="es-ES" smtClean="0"/>
              <a:t>24/10/2020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3D3FC-DBB4-47D7-A541-019C286D0C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7385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2.png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7.png"/><Relationship Id="rId7" Type="http://schemas.openxmlformats.org/officeDocument/2006/relationships/slide" Target="slide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slide" Target="slide1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slide" Target="slide1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109182" y="1733266"/>
            <a:ext cx="3848669" cy="5124734"/>
          </a:xfrm>
          <a:prstGeom prst="roundRect">
            <a:avLst/>
          </a:prstGeom>
          <a:solidFill>
            <a:srgbClr val="B0EC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redondeado 6"/>
          <p:cNvSpPr/>
          <p:nvPr/>
        </p:nvSpPr>
        <p:spPr>
          <a:xfrm>
            <a:off x="4150056" y="1733266"/>
            <a:ext cx="3848669" cy="5124734"/>
          </a:xfrm>
          <a:prstGeom prst="roundRect">
            <a:avLst/>
          </a:prstGeom>
          <a:solidFill>
            <a:srgbClr val="92D6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redondeado 7"/>
          <p:cNvSpPr/>
          <p:nvPr/>
        </p:nvSpPr>
        <p:spPr>
          <a:xfrm>
            <a:off x="8190931" y="1782169"/>
            <a:ext cx="3848669" cy="5026925"/>
          </a:xfrm>
          <a:prstGeom prst="roundRect">
            <a:avLst/>
          </a:prstGeom>
          <a:solidFill>
            <a:srgbClr val="5AB0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" name="Imagen 1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0405" y="4131693"/>
            <a:ext cx="2445440" cy="2445440"/>
          </a:xfrm>
          <a:prstGeom prst="rect">
            <a:avLst/>
          </a:prstGeom>
        </p:spPr>
      </p:pic>
      <p:pic>
        <p:nvPicPr>
          <p:cNvPr id="3" name="Imagen 2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926" y="4053161"/>
            <a:ext cx="2523971" cy="2523971"/>
          </a:xfrm>
          <a:prstGeom prst="rect">
            <a:avLst/>
          </a:prstGeom>
        </p:spPr>
      </p:pic>
      <p:pic>
        <p:nvPicPr>
          <p:cNvPr id="9" name="Picture 4" descr="C:\Users\lolal\Downloads\formas.pn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942" y="4200525"/>
            <a:ext cx="2376607" cy="2376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ángulo redondeado 9"/>
          <p:cNvSpPr/>
          <p:nvPr/>
        </p:nvSpPr>
        <p:spPr>
          <a:xfrm>
            <a:off x="302525" y="349085"/>
            <a:ext cx="11737075" cy="1103314"/>
          </a:xfrm>
          <a:prstGeom prst="roundRect">
            <a:avLst/>
          </a:prstGeom>
          <a:solidFill>
            <a:srgbClr val="E8FA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7200" dirty="0" smtClean="0">
                <a:solidFill>
                  <a:srgbClr val="0070C0"/>
                </a:solidFill>
                <a:latin typeface="BackToSchool" panose="00000400000000000000" pitchFamily="2" charset="0"/>
              </a:rPr>
              <a:t> </a:t>
            </a:r>
            <a:r>
              <a:rPr lang="es-ES" sz="7200" dirty="0" smtClean="0">
                <a:solidFill>
                  <a:srgbClr val="002060"/>
                </a:solidFill>
                <a:latin typeface="BackToSchool" panose="00000400000000000000" pitchFamily="2" charset="0"/>
              </a:rPr>
              <a:t>hemos aprendido…</a:t>
            </a:r>
            <a:endParaRPr lang="es-ES" sz="7200" dirty="0">
              <a:solidFill>
                <a:srgbClr val="002060"/>
              </a:solidFill>
              <a:latin typeface="BackToSchool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76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04716" y="1392071"/>
            <a:ext cx="11737075" cy="2210937"/>
          </a:xfrm>
          <a:prstGeom prst="roundRect">
            <a:avLst/>
          </a:prstGeom>
          <a:solidFill>
            <a:srgbClr val="B0EC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/>
          <p:cNvSpPr txBox="1"/>
          <p:nvPr/>
        </p:nvSpPr>
        <p:spPr>
          <a:xfrm>
            <a:off x="982639" y="1479350"/>
            <a:ext cx="971720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dirty="0" smtClean="0">
                <a:latin typeface="Broadway" panose="04040905080B02020502" pitchFamily="82" charset="0"/>
              </a:rPr>
              <a:t>¿DÓNDE ESTÁ EL CÍRCULO?</a:t>
            </a:r>
            <a:endParaRPr lang="es-ES" sz="6600" dirty="0">
              <a:latin typeface="Broadway" panose="04040905080B02020502" pitchFamily="82" charset="0"/>
            </a:endParaRPr>
          </a:p>
        </p:txBody>
      </p:sp>
      <p:sp>
        <p:nvSpPr>
          <p:cNvPr id="6" name="Elipse 5"/>
          <p:cNvSpPr/>
          <p:nvPr/>
        </p:nvSpPr>
        <p:spPr>
          <a:xfrm>
            <a:off x="1690047" y="4227394"/>
            <a:ext cx="1924334" cy="1815152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/>
          <p:cNvSpPr/>
          <p:nvPr/>
        </p:nvSpPr>
        <p:spPr>
          <a:xfrm>
            <a:off x="5127008" y="4261514"/>
            <a:ext cx="1883392" cy="174691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Triángulo isósceles 7"/>
          <p:cNvSpPr/>
          <p:nvPr/>
        </p:nvSpPr>
        <p:spPr>
          <a:xfrm>
            <a:off x="8523027" y="4193275"/>
            <a:ext cx="2333767" cy="1883390"/>
          </a:xfrm>
          <a:prstGeom prst="triangle">
            <a:avLst/>
          </a:prstGeom>
          <a:solidFill>
            <a:schemeClr val="accent5">
              <a:lumMod val="75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Imagen 8">
            <a:hlinkClick r:id="rId2" action="ppaction://hlinksldjump"/>
            <a:extLst>
              <a:ext uri="{FF2B5EF4-FFF2-40B4-BE49-F238E27FC236}">
                <a16:creationId xmlns:lc="http://schemas.openxmlformats.org/drawingml/2006/lockedCanvas" xmlns:a16="http://schemas.microsoft.com/office/drawing/2014/main" xmlns="" id="{32A9B6AC-4FF5-4A05-B5C9-A737469C16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1791" y="193565"/>
            <a:ext cx="1080000" cy="1080000"/>
          </a:xfrm>
          <a:prstGeom prst="rect">
            <a:avLst/>
          </a:prstGeom>
        </p:spPr>
      </p:pic>
      <p:pic>
        <p:nvPicPr>
          <p:cNvPr id="10" name="Imagen 9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287" y="193565"/>
            <a:ext cx="1054704" cy="105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062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2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redondeado 12"/>
          <p:cNvSpPr/>
          <p:nvPr/>
        </p:nvSpPr>
        <p:spPr>
          <a:xfrm>
            <a:off x="204716" y="1392071"/>
            <a:ext cx="11737075" cy="2210937"/>
          </a:xfrm>
          <a:prstGeom prst="roundRect">
            <a:avLst/>
          </a:prstGeom>
          <a:solidFill>
            <a:srgbClr val="92D6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/>
          <p:cNvSpPr txBox="1"/>
          <p:nvPr/>
        </p:nvSpPr>
        <p:spPr>
          <a:xfrm>
            <a:off x="982639" y="1479350"/>
            <a:ext cx="971720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dirty="0" smtClean="0">
                <a:latin typeface="Broadway" panose="04040905080B02020502" pitchFamily="82" charset="0"/>
              </a:rPr>
              <a:t>SEÑALA LA CARA CONTENTA</a:t>
            </a:r>
            <a:endParaRPr lang="es-ES" sz="6600" dirty="0">
              <a:latin typeface="Broadway" panose="04040905080B02020502" pitchFamily="82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0177" y="4200851"/>
            <a:ext cx="1800000" cy="180000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9845" y="4276665"/>
            <a:ext cx="1800000" cy="180000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11" y="4200851"/>
            <a:ext cx="1800000" cy="1800000"/>
          </a:xfrm>
          <a:prstGeom prst="rect">
            <a:avLst/>
          </a:prstGeom>
        </p:spPr>
      </p:pic>
      <p:pic>
        <p:nvPicPr>
          <p:cNvPr id="7" name="Imagen 6">
            <a:hlinkClick r:id="rId5" action="ppaction://hlinksldjump"/>
            <a:extLst>
              <a:ext uri="{FF2B5EF4-FFF2-40B4-BE49-F238E27FC236}">
                <a16:creationId xmlns:lc="http://schemas.openxmlformats.org/drawingml/2006/lockedCanvas" xmlns:a16="http://schemas.microsoft.com/office/drawing/2014/main" xmlns="" id="{32A9B6AC-4FF5-4A05-B5C9-A737469C161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1791" y="178414"/>
            <a:ext cx="1080000" cy="1080000"/>
          </a:xfrm>
          <a:prstGeom prst="rect">
            <a:avLst/>
          </a:prstGeom>
        </p:spPr>
      </p:pic>
      <p:pic>
        <p:nvPicPr>
          <p:cNvPr id="8" name="Imagen 7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16" y="178414"/>
            <a:ext cx="1004697" cy="1004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790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redondeado 6"/>
          <p:cNvSpPr/>
          <p:nvPr/>
        </p:nvSpPr>
        <p:spPr>
          <a:xfrm>
            <a:off x="202569" y="1275359"/>
            <a:ext cx="11834884" cy="2186327"/>
          </a:xfrm>
          <a:prstGeom prst="roundRect">
            <a:avLst/>
          </a:prstGeom>
          <a:solidFill>
            <a:srgbClr val="5AB0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/>
          <p:cNvSpPr txBox="1"/>
          <p:nvPr/>
        </p:nvSpPr>
        <p:spPr>
          <a:xfrm>
            <a:off x="202569" y="1479350"/>
            <a:ext cx="118348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dirty="0" smtClean="0">
                <a:latin typeface="Broadway" panose="04040905080B02020502" pitchFamily="82" charset="0"/>
              </a:rPr>
              <a:t>SEÑALA EL NÚMERO </a:t>
            </a:r>
            <a:r>
              <a:rPr lang="es-ES" sz="6600" dirty="0" smtClean="0">
                <a:solidFill>
                  <a:srgbClr val="FFFF00"/>
                </a:solidFill>
                <a:latin typeface="Broadway" panose="04040905080B02020502" pitchFamily="82" charset="0"/>
              </a:rPr>
              <a:t>TRES</a:t>
            </a:r>
            <a:endParaRPr lang="es-ES" sz="6600" dirty="0">
              <a:solidFill>
                <a:srgbClr val="FFFF00"/>
              </a:solidFill>
              <a:latin typeface="Broadway" panose="04040905080B02020502" pitchFamily="82" charset="0"/>
            </a:endParaRPr>
          </a:p>
        </p:txBody>
      </p:sp>
      <p:pic>
        <p:nvPicPr>
          <p:cNvPr id="9" name="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0177" y="4200851"/>
            <a:ext cx="1800000" cy="1800000"/>
          </a:xfrm>
          <a:prstGeom prst="rect">
            <a:avLst/>
          </a:prstGeom>
        </p:spPr>
      </p:pic>
      <p:pic>
        <p:nvPicPr>
          <p:cNvPr id="10" name="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11" y="4147148"/>
            <a:ext cx="1800000" cy="1800000"/>
          </a:xfrm>
          <a:prstGeom prst="rect">
            <a:avLst/>
          </a:prstGeom>
        </p:spPr>
      </p:pic>
      <p:pic>
        <p:nvPicPr>
          <p:cNvPr id="11" name="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5355" y="4220300"/>
            <a:ext cx="1800000" cy="1800000"/>
          </a:xfrm>
          <a:prstGeom prst="rect">
            <a:avLst/>
          </a:prstGeom>
        </p:spPr>
      </p:pic>
      <p:pic>
        <p:nvPicPr>
          <p:cNvPr id="8" name="CASA">
            <a:hlinkClick r:id="rId5" action="ppaction://hlinksldjump"/>
            <a:extLst>
              <a:ext uri="{FF2B5EF4-FFF2-40B4-BE49-F238E27FC236}">
                <a16:creationId xmlns:lc="http://schemas.openxmlformats.org/drawingml/2006/lockedCanvas" xmlns:a16="http://schemas.microsoft.com/office/drawing/2014/main" xmlns="" id="{32A9B6AC-4FF5-4A05-B5C9-A737469C161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5355" y="99457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741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18</Words>
  <Application>Microsoft Office PowerPoint</Application>
  <PresentationFormat>Panorámica</PresentationFormat>
  <Paragraphs>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BackToSchool</vt:lpstr>
      <vt:lpstr>Broadway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HP</cp:lastModifiedBy>
  <cp:revision>16</cp:revision>
  <dcterms:created xsi:type="dcterms:W3CDTF">2020-08-11T11:19:12Z</dcterms:created>
  <dcterms:modified xsi:type="dcterms:W3CDTF">2020-10-24T14:25:20Z</dcterms:modified>
</cp:coreProperties>
</file>