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817D0-4B00-4F49-AE72-4301C975A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CA44EB-4901-4750-A074-C1285D68D7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8778C7-AEC9-4383-8A1C-3A3708105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D945A0-9904-4095-BFE8-EF8E22AC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083F4-957B-4751-80D9-C2CD263D0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275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BE1DF-C8AE-47BF-80B0-1CF978A2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88FFAC-D9EE-4EE6-99EF-23777AA9D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50C652-29E6-495F-9F3E-8A2AD5AE1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2493AD-9D39-4365-8513-6D283AD2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7192CE-CBD1-44FE-BC18-367E5EF6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12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87A477-2B4F-476C-A0A7-00023B762B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1B3300-EE7A-4897-A3F5-AF16B4C4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D42738-D832-46DC-AA2F-D256BB21C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231036-AF39-4AC0-BDB1-199A624B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99246A-F9F6-46D0-BD18-6C0446F5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45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BF36B-1DA2-4C55-9580-99E2A2E39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05A9FA-B30B-4CC8-833C-2B107738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C3F780-CF47-4110-950C-D467DBDA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36652D-E548-41B3-921D-2C2A6EA7E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A46BE8-DFC7-4B7F-A954-1874CF0D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49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A32A7-DDD7-4E4E-A9BB-D779AFD78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007B6B-3DF8-4FC4-A02A-3BD578416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F4ADC2-8726-4DA6-B935-2F6986DE1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84D376-1897-48CF-8E63-680979777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3F2A6-ADDD-409E-864A-25DEDEB9B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0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8DDEE-E7C0-411A-88B6-EE97C4F3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017092C-7619-4D35-BAB0-993DF96215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8519D0-5952-457F-B117-CE02C4704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291ABA-3E8C-4B1B-A348-482531F2E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47F2F-722E-45D8-A874-1CE17E1B3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F1C6AF-EBEF-45A4-B7D7-827EDA7D8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78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CF9128-25AA-4CF2-8A9C-DA04FD2E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812967-C870-4626-A292-A37758328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941473-AFF7-49C7-9A1C-750851D43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6F05639-D105-4D30-9C5D-06A13052E5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7320744-D510-4265-BAF0-F9D1A6DF1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99087B-EFC2-4589-B517-D9452D6EC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7AD2A6-456B-49E7-852A-6E962540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1E5003-355E-4390-B766-7EFBBD9B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52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E2D155-B6F4-421F-9995-009BCC1A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2654DA-EEE9-4805-8664-E8713A92C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EBD5D19-A38F-41FB-822E-5046CC59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966303-F471-4159-89F5-8926DAB3B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86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C90D524-2847-4EE3-BC10-6111D1C4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FABA03-52C9-40AA-8F53-77C03D83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BF465A-90F2-4BC1-86DC-6EC58959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32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42FE1-3D19-45A3-8FBD-1799E3DB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7D1381-C2D4-4CB4-B48D-7B7ACC60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97E4EF-7CF5-47CF-9C28-AAADCCA36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2E56BF-0FAF-439E-B7E8-9BF0E766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8D9A53-3B7A-4308-BB4A-518D2F0FB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F1C95E6-5D62-44A9-A759-E337FE09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18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2DFEC-0941-4C95-9F04-F226337E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F82F40-5BD3-4E7E-AD6F-BE3659E4A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40DC5A-DC2F-4577-A7AE-B09E84A22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12E9924-7A6B-4439-BFC4-D154121CB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4641C-F492-4D20-90E6-D90DD645D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6E72CB-B7F0-4E67-968C-A2BA24C25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728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A223505-1D57-4FA6-995B-E8B8590B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E838C5-AB6E-4F61-8237-DCBD6646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0A0D63-58A6-4B6B-9D6A-75575048EB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B67F-29C6-4FD7-99B0-6A1098CB98FB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37A30F-67A8-4A84-B9D9-200A5C8E3B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72F79E-C8C0-4FF2-83DC-FFD3C82B1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01145-6EE7-4768-9678-BD2DBF4D7F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sv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RROWMINDED">
            <a:extLst>
              <a:ext uri="{FF2B5EF4-FFF2-40B4-BE49-F238E27FC236}">
                <a16:creationId xmlns:a16="http://schemas.microsoft.com/office/drawing/2014/main" id="{7256509D-E412-4F97-BDA1-5BF9EB8F3C8F}"/>
              </a:ext>
            </a:extLst>
          </p:cNvPr>
          <p:cNvSpPr txBox="1"/>
          <p:nvPr/>
        </p:nvSpPr>
        <p:spPr>
          <a:xfrm>
            <a:off x="450166" y="351692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NARROW - MINDED</a:t>
            </a:r>
          </a:p>
        </p:txBody>
      </p:sp>
      <p:sp>
        <p:nvSpPr>
          <p:cNvPr id="6" name="BAGGY">
            <a:extLst>
              <a:ext uri="{FF2B5EF4-FFF2-40B4-BE49-F238E27FC236}">
                <a16:creationId xmlns:a16="http://schemas.microsoft.com/office/drawing/2014/main" id="{B838BABC-F81D-48C3-99CD-32B971A9C29E}"/>
              </a:ext>
            </a:extLst>
          </p:cNvPr>
          <p:cNvSpPr txBox="1"/>
          <p:nvPr/>
        </p:nvSpPr>
        <p:spPr>
          <a:xfrm>
            <a:off x="324270" y="2438909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BAGGY</a:t>
            </a:r>
          </a:p>
        </p:txBody>
      </p:sp>
      <p:sp>
        <p:nvSpPr>
          <p:cNvPr id="8" name="OPENMINDED">
            <a:extLst>
              <a:ext uri="{FF2B5EF4-FFF2-40B4-BE49-F238E27FC236}">
                <a16:creationId xmlns:a16="http://schemas.microsoft.com/office/drawing/2014/main" id="{9B061CDA-7C44-4B24-8A1A-724535E3D873}"/>
              </a:ext>
            </a:extLst>
          </p:cNvPr>
          <p:cNvSpPr txBox="1"/>
          <p:nvPr/>
        </p:nvSpPr>
        <p:spPr>
          <a:xfrm>
            <a:off x="324270" y="4526126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OPEN - MINDED</a:t>
            </a:r>
          </a:p>
        </p:txBody>
      </p:sp>
      <p:sp>
        <p:nvSpPr>
          <p:cNvPr id="10" name="GULLIBLE">
            <a:extLst>
              <a:ext uri="{FF2B5EF4-FFF2-40B4-BE49-F238E27FC236}">
                <a16:creationId xmlns:a16="http://schemas.microsoft.com/office/drawing/2014/main" id="{75E84B55-DDF1-4ED2-A2D2-03768051FD0D}"/>
              </a:ext>
            </a:extLst>
          </p:cNvPr>
          <p:cNvSpPr txBox="1"/>
          <p:nvPr/>
        </p:nvSpPr>
        <p:spPr>
          <a:xfrm>
            <a:off x="3981870" y="351692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GULLIBLE</a:t>
            </a:r>
          </a:p>
        </p:txBody>
      </p:sp>
      <p:sp>
        <p:nvSpPr>
          <p:cNvPr id="12" name="BRUISED">
            <a:extLst>
              <a:ext uri="{FF2B5EF4-FFF2-40B4-BE49-F238E27FC236}">
                <a16:creationId xmlns:a16="http://schemas.microsoft.com/office/drawing/2014/main" id="{46007B32-F0B3-4938-B144-8C879A24C242}"/>
              </a:ext>
            </a:extLst>
          </p:cNvPr>
          <p:cNvSpPr txBox="1"/>
          <p:nvPr/>
        </p:nvSpPr>
        <p:spPr>
          <a:xfrm>
            <a:off x="3981869" y="2254243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BRUISED</a:t>
            </a:r>
          </a:p>
        </p:txBody>
      </p:sp>
      <p:sp>
        <p:nvSpPr>
          <p:cNvPr id="14" name="IDLE">
            <a:extLst>
              <a:ext uri="{FF2B5EF4-FFF2-40B4-BE49-F238E27FC236}">
                <a16:creationId xmlns:a16="http://schemas.microsoft.com/office/drawing/2014/main" id="{24A896B3-B322-41DB-AF03-430051376BEB}"/>
              </a:ext>
            </a:extLst>
          </p:cNvPr>
          <p:cNvSpPr txBox="1"/>
          <p:nvPr/>
        </p:nvSpPr>
        <p:spPr>
          <a:xfrm>
            <a:off x="3981868" y="4526126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IDLE</a:t>
            </a:r>
          </a:p>
        </p:txBody>
      </p:sp>
      <p:sp>
        <p:nvSpPr>
          <p:cNvPr id="16" name="BLIND">
            <a:extLst>
              <a:ext uri="{FF2B5EF4-FFF2-40B4-BE49-F238E27FC236}">
                <a16:creationId xmlns:a16="http://schemas.microsoft.com/office/drawing/2014/main" id="{FAB4DBB9-BF30-488A-8E0D-66C608D7A3DC}"/>
              </a:ext>
            </a:extLst>
          </p:cNvPr>
          <p:cNvSpPr txBox="1"/>
          <p:nvPr/>
        </p:nvSpPr>
        <p:spPr>
          <a:xfrm>
            <a:off x="6387853" y="351692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BLIND</a:t>
            </a:r>
          </a:p>
        </p:txBody>
      </p:sp>
      <p:sp>
        <p:nvSpPr>
          <p:cNvPr id="18" name="DEAF">
            <a:extLst>
              <a:ext uri="{FF2B5EF4-FFF2-40B4-BE49-F238E27FC236}">
                <a16:creationId xmlns:a16="http://schemas.microsoft.com/office/drawing/2014/main" id="{D9CE48CC-A08E-4A1D-9488-6F77BE371DB3}"/>
              </a:ext>
            </a:extLst>
          </p:cNvPr>
          <p:cNvSpPr txBox="1"/>
          <p:nvPr/>
        </p:nvSpPr>
        <p:spPr>
          <a:xfrm>
            <a:off x="9004445" y="351692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DEAF</a:t>
            </a:r>
          </a:p>
        </p:txBody>
      </p:sp>
      <p:sp>
        <p:nvSpPr>
          <p:cNvPr id="20" name="DISEASE">
            <a:extLst>
              <a:ext uri="{FF2B5EF4-FFF2-40B4-BE49-F238E27FC236}">
                <a16:creationId xmlns:a16="http://schemas.microsoft.com/office/drawing/2014/main" id="{0E432E3D-87A3-4229-BAD1-7D48F2F27DEC}"/>
              </a:ext>
            </a:extLst>
          </p:cNvPr>
          <p:cNvSpPr txBox="1"/>
          <p:nvPr/>
        </p:nvSpPr>
        <p:spPr>
          <a:xfrm>
            <a:off x="6387853" y="2147208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DISEASE</a:t>
            </a:r>
          </a:p>
        </p:txBody>
      </p:sp>
      <p:sp>
        <p:nvSpPr>
          <p:cNvPr id="22" name="SPREAD">
            <a:extLst>
              <a:ext uri="{FF2B5EF4-FFF2-40B4-BE49-F238E27FC236}">
                <a16:creationId xmlns:a16="http://schemas.microsoft.com/office/drawing/2014/main" id="{137C0A51-5269-4E2A-A1C9-DF216536DDE8}"/>
              </a:ext>
            </a:extLst>
          </p:cNvPr>
          <p:cNvSpPr txBox="1"/>
          <p:nvPr/>
        </p:nvSpPr>
        <p:spPr>
          <a:xfrm>
            <a:off x="6314559" y="4526126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SPREAD</a:t>
            </a:r>
          </a:p>
        </p:txBody>
      </p:sp>
      <p:sp>
        <p:nvSpPr>
          <p:cNvPr id="24" name="BLISSFUL">
            <a:extLst>
              <a:ext uri="{FF2B5EF4-FFF2-40B4-BE49-F238E27FC236}">
                <a16:creationId xmlns:a16="http://schemas.microsoft.com/office/drawing/2014/main" id="{29444728-1D3B-461D-B969-B064CF15925A}"/>
              </a:ext>
            </a:extLst>
          </p:cNvPr>
          <p:cNvSpPr txBox="1"/>
          <p:nvPr/>
        </p:nvSpPr>
        <p:spPr>
          <a:xfrm>
            <a:off x="9138291" y="2069577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BLISSFUL</a:t>
            </a:r>
          </a:p>
        </p:txBody>
      </p:sp>
      <p:sp>
        <p:nvSpPr>
          <p:cNvPr id="26" name="STALE">
            <a:extLst>
              <a:ext uri="{FF2B5EF4-FFF2-40B4-BE49-F238E27FC236}">
                <a16:creationId xmlns:a16="http://schemas.microsoft.com/office/drawing/2014/main" id="{124B27A4-315B-4A09-BF31-84EF80667B71}"/>
              </a:ext>
            </a:extLst>
          </p:cNvPr>
          <p:cNvSpPr txBox="1"/>
          <p:nvPr/>
        </p:nvSpPr>
        <p:spPr>
          <a:xfrm>
            <a:off x="9138290" y="4526126"/>
            <a:ext cx="2869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STALE</a:t>
            </a:r>
          </a:p>
        </p:txBody>
      </p:sp>
      <p:sp>
        <p:nvSpPr>
          <p:cNvPr id="27" name="CUADRO1">
            <a:extLst>
              <a:ext uri="{FF2B5EF4-FFF2-40B4-BE49-F238E27FC236}">
                <a16:creationId xmlns:a16="http://schemas.microsoft.com/office/drawing/2014/main" id="{8351377C-BDC6-48FF-A4FF-66E2E5E395C2}"/>
              </a:ext>
            </a:extLst>
          </p:cNvPr>
          <p:cNvSpPr/>
          <p:nvPr/>
        </p:nvSpPr>
        <p:spPr>
          <a:xfrm>
            <a:off x="46269" y="320896"/>
            <a:ext cx="2410077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9" name="CUADRO4">
            <a:extLst>
              <a:ext uri="{FF2B5EF4-FFF2-40B4-BE49-F238E27FC236}">
                <a16:creationId xmlns:a16="http://schemas.microsoft.com/office/drawing/2014/main" id="{1A40DA6A-048C-4F09-8B6F-9992984B6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2311" y="300526"/>
            <a:ext cx="2269941" cy="1609483"/>
          </a:xfrm>
          <a:prstGeom prst="rect">
            <a:avLst/>
          </a:prstGeom>
        </p:spPr>
      </p:pic>
      <p:sp>
        <p:nvSpPr>
          <p:cNvPr id="31" name="CUADRO12">
            <a:extLst>
              <a:ext uri="{FF2B5EF4-FFF2-40B4-BE49-F238E27FC236}">
                <a16:creationId xmlns:a16="http://schemas.microsoft.com/office/drawing/2014/main" id="{492714FD-56FD-4841-9E86-C8A8EF598A4C}"/>
              </a:ext>
            </a:extLst>
          </p:cNvPr>
          <p:cNvSpPr/>
          <p:nvPr/>
        </p:nvSpPr>
        <p:spPr>
          <a:xfrm>
            <a:off x="8919332" y="4081558"/>
            <a:ext cx="2196241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CUADRO9">
            <a:extLst>
              <a:ext uri="{FF2B5EF4-FFF2-40B4-BE49-F238E27FC236}">
                <a16:creationId xmlns:a16="http://schemas.microsoft.com/office/drawing/2014/main" id="{DEE0F575-E6D4-4703-8042-BFCC1D0B055C}"/>
              </a:ext>
            </a:extLst>
          </p:cNvPr>
          <p:cNvSpPr/>
          <p:nvPr/>
        </p:nvSpPr>
        <p:spPr>
          <a:xfrm>
            <a:off x="45468" y="4065596"/>
            <a:ext cx="2294256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5" name="CUADRO5">
            <a:extLst>
              <a:ext uri="{FF2B5EF4-FFF2-40B4-BE49-F238E27FC236}">
                <a16:creationId xmlns:a16="http://schemas.microsoft.com/office/drawing/2014/main" id="{AC6D6F95-0B69-4979-AC2B-B994663057A7}"/>
              </a:ext>
            </a:extLst>
          </p:cNvPr>
          <p:cNvSpPr/>
          <p:nvPr/>
        </p:nvSpPr>
        <p:spPr>
          <a:xfrm>
            <a:off x="5711" y="2268088"/>
            <a:ext cx="2334014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CUARO7">
            <a:extLst>
              <a:ext uri="{FF2B5EF4-FFF2-40B4-BE49-F238E27FC236}">
                <a16:creationId xmlns:a16="http://schemas.microsoft.com/office/drawing/2014/main" id="{DDDBB4B5-DA6F-47D4-BB3F-AFBC8F4AF44D}"/>
              </a:ext>
            </a:extLst>
          </p:cNvPr>
          <p:cNvSpPr/>
          <p:nvPr/>
        </p:nvSpPr>
        <p:spPr>
          <a:xfrm>
            <a:off x="5867385" y="2268088"/>
            <a:ext cx="2522909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3">
            <a:extLst>
              <a:ext uri="{FF2B5EF4-FFF2-40B4-BE49-F238E27FC236}">
                <a16:creationId xmlns:a16="http://schemas.microsoft.com/office/drawing/2014/main" id="{C9C6EDAB-27D8-4AB6-ABFF-94E584CF0F68}"/>
              </a:ext>
            </a:extLst>
          </p:cNvPr>
          <p:cNvSpPr/>
          <p:nvPr/>
        </p:nvSpPr>
        <p:spPr>
          <a:xfrm>
            <a:off x="5732279" y="323166"/>
            <a:ext cx="2410077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8">
            <a:extLst>
              <a:ext uri="{FF2B5EF4-FFF2-40B4-BE49-F238E27FC236}">
                <a16:creationId xmlns:a16="http://schemas.microsoft.com/office/drawing/2014/main" id="{005D9592-7931-4D01-82C9-823AA954B5DF}"/>
              </a:ext>
            </a:extLst>
          </p:cNvPr>
          <p:cNvSpPr/>
          <p:nvPr/>
        </p:nvSpPr>
        <p:spPr>
          <a:xfrm>
            <a:off x="8866011" y="2163045"/>
            <a:ext cx="2196241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CUADRO 2">
            <a:extLst>
              <a:ext uri="{FF2B5EF4-FFF2-40B4-BE49-F238E27FC236}">
                <a16:creationId xmlns:a16="http://schemas.microsoft.com/office/drawing/2014/main" id="{BE8EA6AC-3D32-468F-A458-59409103992C}"/>
              </a:ext>
            </a:extLst>
          </p:cNvPr>
          <p:cNvSpPr/>
          <p:nvPr/>
        </p:nvSpPr>
        <p:spPr>
          <a:xfrm>
            <a:off x="3055645" y="323166"/>
            <a:ext cx="2269940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6">
            <a:extLst>
              <a:ext uri="{FF2B5EF4-FFF2-40B4-BE49-F238E27FC236}">
                <a16:creationId xmlns:a16="http://schemas.microsoft.com/office/drawing/2014/main" id="{A9483B7E-4349-4864-BD1F-DBEE5A803590}"/>
              </a:ext>
            </a:extLst>
          </p:cNvPr>
          <p:cNvSpPr/>
          <p:nvPr/>
        </p:nvSpPr>
        <p:spPr>
          <a:xfrm>
            <a:off x="3127515" y="2225717"/>
            <a:ext cx="2281872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CUADRO11">
            <a:extLst>
              <a:ext uri="{FF2B5EF4-FFF2-40B4-BE49-F238E27FC236}">
                <a16:creationId xmlns:a16="http://schemas.microsoft.com/office/drawing/2014/main" id="{14A0D6AD-AA00-4BF8-860B-6CAEE7094D5E}"/>
              </a:ext>
            </a:extLst>
          </p:cNvPr>
          <p:cNvSpPr/>
          <p:nvPr/>
        </p:nvSpPr>
        <p:spPr>
          <a:xfrm>
            <a:off x="5867386" y="4112575"/>
            <a:ext cx="2522909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10">
            <a:extLst>
              <a:ext uri="{FF2B5EF4-FFF2-40B4-BE49-F238E27FC236}">
                <a16:creationId xmlns:a16="http://schemas.microsoft.com/office/drawing/2014/main" id="{CBDD17AE-7B2F-41D1-82BD-5318C4A12258}"/>
              </a:ext>
            </a:extLst>
          </p:cNvPr>
          <p:cNvSpPr/>
          <p:nvPr/>
        </p:nvSpPr>
        <p:spPr>
          <a:xfrm>
            <a:off x="3121730" y="4160178"/>
            <a:ext cx="2269940" cy="153215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0" name="Gráfico 139" descr="Insignia 1">
            <a:extLst>
              <a:ext uri="{FF2B5EF4-FFF2-40B4-BE49-F238E27FC236}">
                <a16:creationId xmlns:a16="http://schemas.microsoft.com/office/drawing/2014/main" id="{968E70CB-4640-492F-98F8-4A6E9C7CE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8806" y="683181"/>
            <a:ext cx="914400" cy="914400"/>
          </a:xfrm>
          <a:prstGeom prst="rect">
            <a:avLst/>
          </a:prstGeom>
        </p:spPr>
      </p:pic>
      <p:pic>
        <p:nvPicPr>
          <p:cNvPr id="144" name="Gráfico 143" descr="Insignia 3">
            <a:extLst>
              <a:ext uri="{FF2B5EF4-FFF2-40B4-BE49-F238E27FC236}">
                <a16:creationId xmlns:a16="http://schemas.microsoft.com/office/drawing/2014/main" id="{201B0D20-C786-4E61-BB9D-2CD01923080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80117" y="938224"/>
            <a:ext cx="914400" cy="914400"/>
          </a:xfrm>
          <a:prstGeom prst="rect">
            <a:avLst/>
          </a:prstGeom>
        </p:spPr>
      </p:pic>
      <p:pic>
        <p:nvPicPr>
          <p:cNvPr id="146" name="Gráfico 145" descr="Insignia 4">
            <a:extLst>
              <a:ext uri="{FF2B5EF4-FFF2-40B4-BE49-F238E27FC236}">
                <a16:creationId xmlns:a16="http://schemas.microsoft.com/office/drawing/2014/main" id="{80C89BD0-0CEC-443C-94A7-A20A6B3885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470081" y="987593"/>
            <a:ext cx="914400" cy="914400"/>
          </a:xfrm>
          <a:prstGeom prst="rect">
            <a:avLst/>
          </a:prstGeom>
        </p:spPr>
      </p:pic>
      <p:pic>
        <p:nvPicPr>
          <p:cNvPr id="148" name="Gráfico 147" descr="Insignia 5">
            <a:extLst>
              <a:ext uri="{FF2B5EF4-FFF2-40B4-BE49-F238E27FC236}">
                <a16:creationId xmlns:a16="http://schemas.microsoft.com/office/drawing/2014/main" id="{5A2FE73D-7227-47F5-9C9B-8DD7C01A91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5518" y="2847040"/>
            <a:ext cx="914400" cy="914400"/>
          </a:xfrm>
          <a:prstGeom prst="rect">
            <a:avLst/>
          </a:prstGeom>
        </p:spPr>
      </p:pic>
      <p:pic>
        <p:nvPicPr>
          <p:cNvPr id="150" name="Gráfico 149" descr="Insignia 6">
            <a:extLst>
              <a:ext uri="{FF2B5EF4-FFF2-40B4-BE49-F238E27FC236}">
                <a16:creationId xmlns:a16="http://schemas.microsoft.com/office/drawing/2014/main" id="{D0CD45E2-8D97-4953-88FD-EEC32250D19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11251" y="2796631"/>
            <a:ext cx="914400" cy="914400"/>
          </a:xfrm>
          <a:prstGeom prst="rect">
            <a:avLst/>
          </a:prstGeom>
        </p:spPr>
      </p:pic>
      <p:pic>
        <p:nvPicPr>
          <p:cNvPr id="152" name="Gráfico 151" descr="Insignia 7">
            <a:extLst>
              <a:ext uri="{FF2B5EF4-FFF2-40B4-BE49-F238E27FC236}">
                <a16:creationId xmlns:a16="http://schemas.microsoft.com/office/drawing/2014/main" id="{E57DBD76-50DA-4984-8BCB-64B8C991025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1639" y="2893474"/>
            <a:ext cx="914400" cy="914400"/>
          </a:xfrm>
          <a:prstGeom prst="rect">
            <a:avLst/>
          </a:prstGeom>
        </p:spPr>
      </p:pic>
      <p:pic>
        <p:nvPicPr>
          <p:cNvPr id="154" name="Gráfico 153" descr="Insignia 8">
            <a:extLst>
              <a:ext uri="{FF2B5EF4-FFF2-40B4-BE49-F238E27FC236}">
                <a16:creationId xmlns:a16="http://schemas.microsoft.com/office/drawing/2014/main" id="{716787AE-C146-4291-AA9D-6C321DDF645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482095" y="2825270"/>
            <a:ext cx="914400" cy="914400"/>
          </a:xfrm>
          <a:prstGeom prst="rect">
            <a:avLst/>
          </a:prstGeom>
        </p:spPr>
      </p:pic>
      <p:pic>
        <p:nvPicPr>
          <p:cNvPr id="156" name="Gráfico 155" descr="Insignia 9">
            <a:extLst>
              <a:ext uri="{FF2B5EF4-FFF2-40B4-BE49-F238E27FC236}">
                <a16:creationId xmlns:a16="http://schemas.microsoft.com/office/drawing/2014/main" id="{14E839BA-6CE7-402B-9311-A4402907F573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619227" y="4706944"/>
            <a:ext cx="914400" cy="914400"/>
          </a:xfrm>
          <a:prstGeom prst="rect">
            <a:avLst/>
          </a:prstGeom>
        </p:spPr>
      </p:pic>
      <p:pic>
        <p:nvPicPr>
          <p:cNvPr id="158" name="Gráfico 157" descr="Insignia 10">
            <a:extLst>
              <a:ext uri="{FF2B5EF4-FFF2-40B4-BE49-F238E27FC236}">
                <a16:creationId xmlns:a16="http://schemas.microsoft.com/office/drawing/2014/main" id="{3570ABCE-BD4D-4C9E-BA09-61231B0BEBD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672614" y="4831672"/>
            <a:ext cx="914400" cy="914400"/>
          </a:xfrm>
          <a:prstGeom prst="rect">
            <a:avLst/>
          </a:prstGeom>
        </p:spPr>
      </p:pic>
      <p:pic>
        <p:nvPicPr>
          <p:cNvPr id="160" name="Gráfico 159" descr="Insignia 1">
            <a:extLst>
              <a:ext uri="{FF2B5EF4-FFF2-40B4-BE49-F238E27FC236}">
                <a16:creationId xmlns:a16="http://schemas.microsoft.com/office/drawing/2014/main" id="{D2C0D3B3-6398-441C-9889-2610093150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56235" y="4718549"/>
            <a:ext cx="914400" cy="914400"/>
          </a:xfrm>
          <a:prstGeom prst="rect">
            <a:avLst/>
          </a:prstGeom>
        </p:spPr>
      </p:pic>
      <p:pic>
        <p:nvPicPr>
          <p:cNvPr id="162" name="Imagen 161">
            <a:extLst>
              <a:ext uri="{FF2B5EF4-FFF2-40B4-BE49-F238E27FC236}">
                <a16:creationId xmlns:a16="http://schemas.microsoft.com/office/drawing/2014/main" id="{AC08B00B-9462-4437-AA8D-AD17BA6514D9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803375" y="4722998"/>
            <a:ext cx="914479" cy="914479"/>
          </a:xfrm>
          <a:prstGeom prst="rect">
            <a:avLst/>
          </a:prstGeom>
        </p:spPr>
      </p:pic>
      <p:pic>
        <p:nvPicPr>
          <p:cNvPr id="164" name="Gráfico 163" descr="Insignia 1">
            <a:extLst>
              <a:ext uri="{FF2B5EF4-FFF2-40B4-BE49-F238E27FC236}">
                <a16:creationId xmlns:a16="http://schemas.microsoft.com/office/drawing/2014/main" id="{0DD7B072-E09A-46E9-8B8F-5A45B6612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73431" y="4774267"/>
            <a:ext cx="914400" cy="914400"/>
          </a:xfrm>
          <a:prstGeom prst="rect">
            <a:avLst/>
          </a:prstGeom>
        </p:spPr>
      </p:pic>
      <p:pic>
        <p:nvPicPr>
          <p:cNvPr id="166" name="Gráfico 165" descr="Insignia">
            <a:extLst>
              <a:ext uri="{FF2B5EF4-FFF2-40B4-BE49-F238E27FC236}">
                <a16:creationId xmlns:a16="http://schemas.microsoft.com/office/drawing/2014/main" id="{73919624-60EA-444B-9472-F96280D93D7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688058" y="953123"/>
            <a:ext cx="914400" cy="914400"/>
          </a:xfrm>
          <a:prstGeom prst="rect">
            <a:avLst/>
          </a:prstGeom>
        </p:spPr>
      </p:pic>
      <p:pic>
        <p:nvPicPr>
          <p:cNvPr id="168" name="Gráfico 167" descr="Insignia">
            <a:extLst>
              <a:ext uri="{FF2B5EF4-FFF2-40B4-BE49-F238E27FC236}">
                <a16:creationId xmlns:a16="http://schemas.microsoft.com/office/drawing/2014/main" id="{D8B8D177-A1E9-484F-8F27-78E92208BCA8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9814669" y="473678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24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31" grpId="0" animBg="1"/>
      <p:bldP spid="31" grpId="1" animBg="1"/>
      <p:bldP spid="33" grpId="0" animBg="1"/>
      <p:bldP spid="33" grpId="1" animBg="1"/>
      <p:bldP spid="35" grpId="0" animBg="1"/>
      <p:bldP spid="35" grpId="1" animBg="1"/>
      <p:bldP spid="37" grpId="0" animBg="1"/>
      <p:bldP spid="37" grpId="1" animBg="1"/>
      <p:bldP spid="39" grpId="0" animBg="1"/>
      <p:bldP spid="39" grpId="1" animBg="1"/>
      <p:bldP spid="41" grpId="0" animBg="1"/>
      <p:bldP spid="41" grpId="1" animBg="1"/>
      <p:bldP spid="43" grpId="0" animBg="1"/>
      <p:bldP spid="43" grpId="1" animBg="1"/>
      <p:bldP spid="45" grpId="0" animBg="1"/>
      <p:bldP spid="45" grpId="1" animBg="1"/>
      <p:bldP spid="47" grpId="0" animBg="1"/>
      <p:bldP spid="47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16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Prieto Pérez</dc:creator>
  <cp:lastModifiedBy>Cristina Prieto Pérez</cp:lastModifiedBy>
  <cp:revision>7</cp:revision>
  <dcterms:created xsi:type="dcterms:W3CDTF">2020-10-21T17:04:14Z</dcterms:created>
  <dcterms:modified xsi:type="dcterms:W3CDTF">2020-10-21T18:01:19Z</dcterms:modified>
</cp:coreProperties>
</file>