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Glacial Indifference" pitchFamily="2" charset="0"/>
      <p:regular r:id="rId9"/>
      <p:bold r:id="rId10"/>
      <p:italic r:id="rId11"/>
    </p:embeddedFont>
    <p:embeddedFont>
      <p:font typeface="Impact" panose="020B0806030902050204" pitchFamily="34" charset="0"/>
      <p:regular r:id="rId1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/>
    <p:restoredTop sz="96322"/>
  </p:normalViewPr>
  <p:slideViewPr>
    <p:cSldViewPr snapToGrid="0" snapToObjects="1" showGuides="1">
      <p:cViewPr varScale="1">
        <p:scale>
          <a:sx n="76" d="100"/>
          <a:sy n="76" d="100"/>
        </p:scale>
        <p:origin x="200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B2E7F-3D73-A142-B51B-D3DF28C02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3327DC-79A4-6D44-A9BA-F35B53063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4EB895-FF9E-AF46-BCB9-4B39EDB7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A7486-1B2E-0E48-A89D-787A247D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76A42-C8B8-1E40-9348-59BD1E5B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80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8C3AB-5DA7-4241-8080-9B82524A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6D00B4-F944-E24C-A2DA-F7ED5BADA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84F4E-54F5-084B-9155-1969B6C2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925572-CE35-054A-B21F-88B28262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8C21CE-9EA8-6F42-8F0D-59EB88C9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1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1F6100-0D42-D649-B402-877EE4634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1E6B0F-7F51-304F-AF53-5C54E8EA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2D3553-266D-9749-8B0A-4B7627BA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CCF85-8CA8-1B41-8985-B037E0C3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780EBA-FAE7-E947-9D20-16A95A4C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20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6ED3A-BFE3-3A4A-862C-B19ADF08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91BA3B-2E44-884B-9982-3761AC1B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EA1B-2D08-A84F-BF98-3388D152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A9153F-F756-AB42-A61C-B56EB1D0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74AE1-F9B9-D44C-A71F-A57D1F7E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88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23CEF-FE4A-B945-B0ED-0900F5E5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3D40B-8CF3-8746-A1F4-8306A160C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64302E-1E31-2246-BB6D-DD8DD012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813A8-47C5-D349-ABC8-F57DDEAF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5F780-8881-EB42-A43F-B17E36A0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85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D31D0-8A4A-C941-BB03-F784EA14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01E49-42CA-F741-9927-C1740E9A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D247E0-1F3E-8644-9F40-87ABA7FBA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B4956C-4696-8F49-BC17-E365106E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D5F8E-6B19-F446-A27A-97B12F87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17361B-EE2E-C240-A8CA-38724564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8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B213A-6F36-304A-B589-E8809FB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59F0F9-A103-FB4A-8121-4477B37E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8F5D18-ECD4-7140-91C0-523B3C0B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1F3834-8521-E24A-B7E7-B8E7490D9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F152D79-659C-C64D-9C33-3F8878DD7E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B29342-0B87-B34F-BAD3-BF60D7D6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361C95-66A2-6445-BAFC-4C7DCF37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5CB975-B646-464F-BCF2-107B5172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7820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B4417-F342-064B-9A56-346A5D22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C3857-C943-A744-8421-F0752909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4738CF3-34E8-D54F-8BD2-584E1ED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AD8F0B-A2DE-B147-AE22-89C869ED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43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D1C983-1C3E-3D42-A535-6D93632A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02E0BD-4809-C541-8868-FB02A6E5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E28BC8-0655-564C-9C39-51E49F28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67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49B43-05A3-2647-82B3-34F68E10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500AB9-4775-974A-8725-8281E3B21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372771-7462-574D-9CAD-EDA936C8D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6BB769-395F-F44D-8216-6C8B9C91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18CB02-CC7D-2B45-9038-72E037BA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07ADE7-1156-1D48-ABEF-2B86624B1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52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73007-F388-3F45-8B0A-B2ED926F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91D60E-7C1E-8243-ABAD-D73EF8678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1E9FBE-5FF0-1D45-8077-165464241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6B041D-7D6B-494C-8581-CB196F57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AACAA7-6E91-9045-94E3-5D671092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422332-13D2-A74C-8AFE-22010D8F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01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3A4D4-35B7-E34B-B1B2-B2EF2E7D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2839E9-F1C6-2443-ABA1-B232D018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49CFB4-62EF-984D-A78E-C492F9A22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D3801-9DFB-BE4F-A679-056C8EFF3431}" type="datetimeFigureOut">
              <a:rPr lang="es-ES" smtClean="0"/>
              <a:t>31/8/20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3B396-47B0-BA4E-B4D1-07C9EEBD2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8E77F-7C39-2641-AFCD-F838018F9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E92A8-FDC5-D846-B5A8-922D7CB4D8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4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4"/><Relationship Id="rId7" Type="http://schemas.openxmlformats.org/officeDocument/2006/relationships/audio" Target="../media/audio1.wav"/><Relationship Id="rId12" Type="http://schemas.openxmlformats.org/officeDocument/2006/relationships/image" Target="../media/image6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1.pn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otón Timer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7AD8A754-4B31-0342-8496-ABCFD6A499F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124365" y="2152281"/>
            <a:ext cx="1420654" cy="1420654"/>
          </a:xfrm>
          <a:prstGeom prst="rect">
            <a:avLst/>
          </a:prstGeom>
        </p:spPr>
      </p:pic>
      <p:pic>
        <p:nvPicPr>
          <p:cNvPr id="7" name="Botón Vertic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CC776352-95A6-104F-8846-6BD6AD28F6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72631" y="2112769"/>
            <a:ext cx="1420654" cy="1420654"/>
          </a:xfrm>
          <a:prstGeom prst="rect">
            <a:avLst/>
          </a:prstGeom>
        </p:spPr>
      </p:pic>
      <p:pic>
        <p:nvPicPr>
          <p:cNvPr id="6" name="Botón Horizontal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4E8B275C-EDA5-9747-95F3-692FF6D0FA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6277" y="2073258"/>
            <a:ext cx="1420654" cy="1420654"/>
          </a:xfrm>
          <a:prstGeom prst="rect">
            <a:avLst/>
          </a:prstGeom>
        </p:spPr>
      </p:pic>
      <p:pic>
        <p:nvPicPr>
          <p:cNvPr id="9" name="Video Timer Game Video" descr="Timer Game Video">
            <a:hlinkClick r:id="" action="ppaction://media"/>
            <a:extLst>
              <a:ext uri="{FF2B5EF4-FFF2-40B4-BE49-F238E27FC236}">
                <a16:creationId xmlns:a16="http://schemas.microsoft.com/office/drawing/2014/main" id="{18869CC9-56DD-0F43-AC3D-B1392FC90A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9151" t="22557" r="14719" b="24367"/>
          <a:stretch/>
        </p:blipFill>
        <p:spPr>
          <a:xfrm>
            <a:off x="6685116" y="4065746"/>
            <a:ext cx="4859903" cy="1905845"/>
          </a:xfrm>
          <a:prstGeom prst="rect">
            <a:avLst/>
          </a:prstGeom>
        </p:spPr>
      </p:pic>
      <p:pic>
        <p:nvPicPr>
          <p:cNvPr id="10" name="Video Dado Horizontal" descr="DADOS">
            <a:hlinkClick r:id="" action="ppaction://media"/>
            <a:extLst>
              <a:ext uri="{FF2B5EF4-FFF2-40B4-BE49-F238E27FC236}">
                <a16:creationId xmlns:a16="http://schemas.microsoft.com/office/drawing/2014/main" id="{3CD542A2-EFB4-A74E-9F3E-C08431682C1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9980" y="783763"/>
            <a:ext cx="4495502" cy="727007"/>
          </a:xfrm>
          <a:prstGeom prst="rect">
            <a:avLst/>
          </a:prstGeom>
        </p:spPr>
      </p:pic>
      <p:pic>
        <p:nvPicPr>
          <p:cNvPr id="11" name="Video Dado Vertical" descr="DADOS">
            <a:hlinkClick r:id="" action="ppaction://media"/>
            <a:extLst>
              <a:ext uri="{FF2B5EF4-FFF2-40B4-BE49-F238E27FC236}">
                <a16:creationId xmlns:a16="http://schemas.microsoft.com/office/drawing/2014/main" id="{F7279E0A-0DE5-3F43-9835-6A7B73E61D7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5400000">
            <a:off x="-1111212" y="3398161"/>
            <a:ext cx="4502997" cy="728219"/>
          </a:xfrm>
          <a:prstGeom prst="rect">
            <a:avLst/>
          </a:prstGeom>
        </p:spPr>
      </p:pic>
      <p:pic>
        <p:nvPicPr>
          <p:cNvPr id="12" name="Botón Horizont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90993DE0-223A-4BCF-BCC7-FB77C19AA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2623" y="2327111"/>
            <a:ext cx="987962" cy="987962"/>
          </a:xfrm>
          <a:prstGeom prst="rect">
            <a:avLst/>
          </a:prstGeom>
        </p:spPr>
      </p:pic>
      <p:pic>
        <p:nvPicPr>
          <p:cNvPr id="13" name="Botón Vertical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AFBF91D2-287C-7E4A-BFEF-3DCA3D20E7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470838" y="2250025"/>
            <a:ext cx="1065048" cy="1065048"/>
          </a:xfrm>
          <a:prstGeom prst="rect">
            <a:avLst/>
          </a:prstGeom>
        </p:spPr>
      </p:pic>
      <p:pic>
        <p:nvPicPr>
          <p:cNvPr id="14" name="Botón Timer PEQUEÑO">
            <a:hlinkClick r:id="" action="ppaction://noaction">
              <a:snd r:embed="rId7" name="click.wav"/>
            </a:hlinkClick>
            <a:extLst>
              <a:ext uri="{FF2B5EF4-FFF2-40B4-BE49-F238E27FC236}">
                <a16:creationId xmlns:a16="http://schemas.microsoft.com/office/drawing/2014/main" id="{EA74059B-2BAB-AC44-90C1-87D5B34787B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329557" y="2357473"/>
            <a:ext cx="1010270" cy="101027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CB3AB45-8894-6342-A871-832EBA83FC7C}"/>
              </a:ext>
            </a:extLst>
          </p:cNvPr>
          <p:cNvSpPr/>
          <p:nvPr/>
        </p:nvSpPr>
        <p:spPr>
          <a:xfrm>
            <a:off x="111159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0FE4E4E-ED47-2349-9DF0-743D2ACD3AD4}"/>
              </a:ext>
            </a:extLst>
          </p:cNvPr>
          <p:cNvSpPr/>
          <p:nvPr/>
        </p:nvSpPr>
        <p:spPr>
          <a:xfrm>
            <a:off x="918325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63F362-D498-5144-BC99-AAFE3ECF0E39}"/>
              </a:ext>
            </a:extLst>
          </p:cNvPr>
          <p:cNvSpPr/>
          <p:nvPr/>
        </p:nvSpPr>
        <p:spPr>
          <a:xfrm>
            <a:off x="1696165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5DB5A26-8DD5-654A-A2C7-CCD1E145B7C0}"/>
              </a:ext>
            </a:extLst>
          </p:cNvPr>
          <p:cNvSpPr/>
          <p:nvPr/>
        </p:nvSpPr>
        <p:spPr>
          <a:xfrm>
            <a:off x="2503331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70E74A1-9B0B-AE44-92FD-134B9A7C1FCB}"/>
              </a:ext>
            </a:extLst>
          </p:cNvPr>
          <p:cNvSpPr/>
          <p:nvPr/>
        </p:nvSpPr>
        <p:spPr>
          <a:xfrm>
            <a:off x="3281171" y="796629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38A0C75-5AC7-E640-804A-4E080DD19CF9}"/>
              </a:ext>
            </a:extLst>
          </p:cNvPr>
          <p:cNvSpPr/>
          <p:nvPr/>
        </p:nvSpPr>
        <p:spPr>
          <a:xfrm>
            <a:off x="4088337" y="796629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66DF03C-0A66-7B48-A8D2-5ABE78FC85CF}"/>
              </a:ext>
            </a:extLst>
          </p:cNvPr>
          <p:cNvSpPr/>
          <p:nvPr/>
        </p:nvSpPr>
        <p:spPr>
          <a:xfrm>
            <a:off x="111159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47607BB-3F3B-B744-A563-9444EAE803C7}"/>
              </a:ext>
            </a:extLst>
          </p:cNvPr>
          <p:cNvSpPr/>
          <p:nvPr/>
        </p:nvSpPr>
        <p:spPr>
          <a:xfrm>
            <a:off x="922405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C92935D1-F506-A747-8309-AC9EAAE62542}"/>
              </a:ext>
            </a:extLst>
          </p:cNvPr>
          <p:cNvSpPr/>
          <p:nvPr/>
        </p:nvSpPr>
        <p:spPr>
          <a:xfrm>
            <a:off x="1696165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FF164E3-6FF7-FC48-A6D8-7EF4FE6CA0C2}"/>
              </a:ext>
            </a:extLst>
          </p:cNvPr>
          <p:cNvSpPr/>
          <p:nvPr/>
        </p:nvSpPr>
        <p:spPr>
          <a:xfrm>
            <a:off x="2503331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47A29808-9E97-1045-A9F4-C3A5F0A4CCD2}"/>
              </a:ext>
            </a:extLst>
          </p:cNvPr>
          <p:cNvSpPr/>
          <p:nvPr/>
        </p:nvSpPr>
        <p:spPr>
          <a:xfrm>
            <a:off x="3310497" y="8758779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8CF3D05-DF99-AF48-A33B-A9CDAF780E3B}"/>
              </a:ext>
            </a:extLst>
          </p:cNvPr>
          <p:cNvSpPr/>
          <p:nvPr/>
        </p:nvSpPr>
        <p:spPr>
          <a:xfrm>
            <a:off x="4088337" y="8758779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B425159-45A1-5B43-A9AA-FB8E5691D11C}"/>
              </a:ext>
            </a:extLst>
          </p:cNvPr>
          <p:cNvSpPr/>
          <p:nvPr/>
        </p:nvSpPr>
        <p:spPr>
          <a:xfrm>
            <a:off x="111159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45CB6C7-40A8-3943-B571-57513464C6AB}"/>
              </a:ext>
            </a:extLst>
          </p:cNvPr>
          <p:cNvSpPr/>
          <p:nvPr/>
        </p:nvSpPr>
        <p:spPr>
          <a:xfrm>
            <a:off x="918325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F8AC5DB-1442-1C45-A802-FC026A60C787}"/>
              </a:ext>
            </a:extLst>
          </p:cNvPr>
          <p:cNvSpPr/>
          <p:nvPr/>
        </p:nvSpPr>
        <p:spPr>
          <a:xfrm>
            <a:off x="1696165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E6BA2FC-87C5-0740-A708-051662350D06}"/>
              </a:ext>
            </a:extLst>
          </p:cNvPr>
          <p:cNvSpPr/>
          <p:nvPr/>
        </p:nvSpPr>
        <p:spPr>
          <a:xfrm>
            <a:off x="2503331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49E546E-6C2E-1149-A733-6626C4038F33}"/>
              </a:ext>
            </a:extLst>
          </p:cNvPr>
          <p:cNvSpPr/>
          <p:nvPr/>
        </p:nvSpPr>
        <p:spPr>
          <a:xfrm>
            <a:off x="3281171" y="959170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EA5D383D-59D9-1C47-BA84-C93E00941304}"/>
              </a:ext>
            </a:extLst>
          </p:cNvPr>
          <p:cNvSpPr/>
          <p:nvPr/>
        </p:nvSpPr>
        <p:spPr>
          <a:xfrm>
            <a:off x="4088337" y="959170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08D1490B-CCEA-6D46-BD34-BE4398BD35C1}"/>
              </a:ext>
            </a:extLst>
          </p:cNvPr>
          <p:cNvSpPr/>
          <p:nvPr/>
        </p:nvSpPr>
        <p:spPr>
          <a:xfrm>
            <a:off x="111159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A1E75289-D9A4-9F43-8A53-ACBE127F867B}"/>
              </a:ext>
            </a:extLst>
          </p:cNvPr>
          <p:cNvSpPr/>
          <p:nvPr/>
        </p:nvSpPr>
        <p:spPr>
          <a:xfrm>
            <a:off x="922405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329B706-2EDD-454B-8FB2-E5B7D5BD495B}"/>
              </a:ext>
            </a:extLst>
          </p:cNvPr>
          <p:cNvSpPr/>
          <p:nvPr/>
        </p:nvSpPr>
        <p:spPr>
          <a:xfrm>
            <a:off x="1696165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F2C8693-B30A-9D4B-BF48-B241755E5642}"/>
              </a:ext>
            </a:extLst>
          </p:cNvPr>
          <p:cNvSpPr/>
          <p:nvPr/>
        </p:nvSpPr>
        <p:spPr>
          <a:xfrm>
            <a:off x="2503331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970C52A-E3F7-3241-B993-17C9575DA8F0}"/>
              </a:ext>
            </a:extLst>
          </p:cNvPr>
          <p:cNvSpPr/>
          <p:nvPr/>
        </p:nvSpPr>
        <p:spPr>
          <a:xfrm>
            <a:off x="3310497" y="10384182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F25B509C-77BE-D447-8727-58533995A3C7}"/>
              </a:ext>
            </a:extLst>
          </p:cNvPr>
          <p:cNvSpPr/>
          <p:nvPr/>
        </p:nvSpPr>
        <p:spPr>
          <a:xfrm>
            <a:off x="4088337" y="10384182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8E9014F-F506-6747-AEF5-D4FDEEA52C1A}"/>
              </a:ext>
            </a:extLst>
          </p:cNvPr>
          <p:cNvSpPr/>
          <p:nvPr/>
        </p:nvSpPr>
        <p:spPr>
          <a:xfrm>
            <a:off x="111159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B80DC25-BEFF-C84A-9C5B-FE587075172F}"/>
              </a:ext>
            </a:extLst>
          </p:cNvPr>
          <p:cNvSpPr/>
          <p:nvPr/>
        </p:nvSpPr>
        <p:spPr>
          <a:xfrm>
            <a:off x="918325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0A4B0E9-4024-0242-AE28-52521E058C7B}"/>
              </a:ext>
            </a:extLst>
          </p:cNvPr>
          <p:cNvSpPr/>
          <p:nvPr/>
        </p:nvSpPr>
        <p:spPr>
          <a:xfrm>
            <a:off x="1696165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6C992A67-9FB4-2C40-9B25-D9371A1F8C7D}"/>
              </a:ext>
            </a:extLst>
          </p:cNvPr>
          <p:cNvSpPr/>
          <p:nvPr/>
        </p:nvSpPr>
        <p:spPr>
          <a:xfrm>
            <a:off x="2503331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F7725FAC-A3B4-AE44-AA0A-E18DD2A122C5}"/>
              </a:ext>
            </a:extLst>
          </p:cNvPr>
          <p:cNvSpPr/>
          <p:nvPr/>
        </p:nvSpPr>
        <p:spPr>
          <a:xfrm>
            <a:off x="3281171" y="1121710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0EA342D2-2F34-0D4A-9D90-CF3D0ABB390B}"/>
              </a:ext>
            </a:extLst>
          </p:cNvPr>
          <p:cNvSpPr/>
          <p:nvPr/>
        </p:nvSpPr>
        <p:spPr>
          <a:xfrm>
            <a:off x="4088337" y="1121710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B20E9DF-F0D0-4E43-B967-B153A214608F}"/>
              </a:ext>
            </a:extLst>
          </p:cNvPr>
          <p:cNvSpPr/>
          <p:nvPr/>
        </p:nvSpPr>
        <p:spPr>
          <a:xfrm>
            <a:off x="111159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49D7C04B-1BB8-ED46-AE81-875C25BB55D4}"/>
              </a:ext>
            </a:extLst>
          </p:cNvPr>
          <p:cNvSpPr/>
          <p:nvPr/>
        </p:nvSpPr>
        <p:spPr>
          <a:xfrm>
            <a:off x="922405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8D56A8ED-B0E5-234C-AC83-F1E266A14EC9}"/>
              </a:ext>
            </a:extLst>
          </p:cNvPr>
          <p:cNvSpPr/>
          <p:nvPr/>
        </p:nvSpPr>
        <p:spPr>
          <a:xfrm>
            <a:off x="1696165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E33D7A43-CF42-8845-A939-54AA9B823F16}"/>
              </a:ext>
            </a:extLst>
          </p:cNvPr>
          <p:cNvSpPr/>
          <p:nvPr/>
        </p:nvSpPr>
        <p:spPr>
          <a:xfrm>
            <a:off x="2503331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B1A2CA7-52F6-F449-B387-1B554F3A71D9}"/>
              </a:ext>
            </a:extLst>
          </p:cNvPr>
          <p:cNvSpPr/>
          <p:nvPr/>
        </p:nvSpPr>
        <p:spPr>
          <a:xfrm>
            <a:off x="3310497" y="12009585"/>
            <a:ext cx="665018" cy="688769"/>
          </a:xfrm>
          <a:prstGeom prst="rect">
            <a:avLst/>
          </a:prstGeom>
          <a:solidFill>
            <a:srgbClr val="FAED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98A4E2E7-0CEE-584E-8F51-054FBC68577A}"/>
              </a:ext>
            </a:extLst>
          </p:cNvPr>
          <p:cNvSpPr/>
          <p:nvPr/>
        </p:nvSpPr>
        <p:spPr>
          <a:xfrm>
            <a:off x="4088337" y="12009585"/>
            <a:ext cx="665018" cy="688769"/>
          </a:xfrm>
          <a:prstGeom prst="rect">
            <a:avLst/>
          </a:prstGeom>
          <a:solidFill>
            <a:srgbClr val="FC7C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700" spc="30" dirty="0">
                <a:solidFill>
                  <a:srgbClr val="381E3A"/>
                </a:solidFill>
                <a:latin typeface="Impact" panose="020B0806030902050204" pitchFamily="34" charset="0"/>
              </a:rPr>
              <a:t>INTRODUCE TU PREGUNTA Y MUÉVEME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B2C10ED0-38CE-694C-957C-A442F2E10F7B}"/>
              </a:ext>
            </a:extLst>
          </p:cNvPr>
          <p:cNvSpPr/>
          <p:nvPr/>
        </p:nvSpPr>
        <p:spPr>
          <a:xfrm>
            <a:off x="111159" y="7173819"/>
            <a:ext cx="4642196" cy="688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s-ES" sz="1100" b="1" spc="30" dirty="0">
                <a:solidFill>
                  <a:srgbClr val="381E3A"/>
                </a:solidFill>
                <a:latin typeface="Glacial Indifference" pitchFamily="2" charset="0"/>
              </a:rPr>
              <a:t>Si quieres modificar alguna pregunta, escribe en el recuadro (elige el color correcto) y coloca el elemento encima</a:t>
            </a:r>
          </a:p>
        </p:txBody>
      </p:sp>
    </p:spTree>
    <p:extLst>
      <p:ext uri="{BB962C8B-B14F-4D97-AF65-F5344CB8AC3E}">
        <p14:creationId xmlns:p14="http://schemas.microsoft.com/office/powerpoint/2010/main" val="371373203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video>
              <p:cMediaNode vol="80000">
                <p:cTn id="3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4" repeatCount="indefinite" fill="remove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37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201</Words>
  <Application>Microsoft Macintosh PowerPoint</Application>
  <PresentationFormat>Panorámica</PresentationFormat>
  <Paragraphs>37</Paragraphs>
  <Slides>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Glacial Indifference</vt:lpstr>
      <vt:lpstr>Calibri</vt:lpstr>
      <vt:lpstr>Arial</vt:lpstr>
      <vt:lpstr>Impact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14</cp:revision>
  <dcterms:created xsi:type="dcterms:W3CDTF">2020-08-26T15:19:35Z</dcterms:created>
  <dcterms:modified xsi:type="dcterms:W3CDTF">2020-08-31T17:42:25Z</dcterms:modified>
</cp:coreProperties>
</file>