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m4v" ContentType="video/unknown"/>
  <Default Extension="mp4" ContentType="video/mp4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Calibri Light" panose="020F0302020204030204" pitchFamily="34" charset="0"/>
      <p:regular r:id="rId7"/>
      <p:italic r:id="rId8"/>
    </p:embeddedFont>
    <p:embeddedFont>
      <p:font typeface="Glacial Indifference" pitchFamily="2" charset="0"/>
      <p:regular r:id="rId9"/>
      <p:bold r:id="rId10"/>
      <p:italic r:id="rId11"/>
    </p:embeddedFont>
    <p:embeddedFont>
      <p:font typeface="Impact" panose="020B0806030902050204" pitchFamily="34" charset="0"/>
      <p:regular r:id="rId12"/>
    </p:embeddedFont>
  </p:embeddedFontLst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1368"/>
    <p:restoredTop sz="96322"/>
  </p:normalViewPr>
  <p:slideViewPr>
    <p:cSldViewPr snapToGrid="0" snapToObjects="1" showGuides="1">
      <p:cViewPr varScale="1">
        <p:scale>
          <a:sx n="76" d="100"/>
          <a:sy n="76" d="100"/>
        </p:scale>
        <p:origin x="200" y="12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presProps" Target="presProp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theme" Target="theme/theme1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0B2E7F-3D73-A142-B51B-D3DF28C02B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A3327DC-79A4-6D44-A9BA-F35B530636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E4EB895-FF9E-AF46-BCB9-4B39EDB734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D3801-9DFB-BE4F-A679-056C8EFF3431}" type="datetimeFigureOut">
              <a:rPr lang="es-ES" smtClean="0"/>
              <a:t>31/8/20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45A7486-1B2E-0E48-A89D-787A247DF8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1A76A42-C8B8-1E40-9348-59BD1E5B8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E92A8-FDC5-D846-B5A8-922D7CB4D8C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808070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68C3AB-5DA7-4241-8080-9B82524AF7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A6D00B4-F944-E24C-A2DA-F7ED5BADA8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6D84F4E-54F5-084B-9155-1969B6C2B5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D3801-9DFB-BE4F-A679-056C8EFF3431}" type="datetimeFigureOut">
              <a:rPr lang="es-ES" smtClean="0"/>
              <a:t>31/8/20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D925572-CE35-054A-B21F-88B28262B1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08C21CE-9EA8-6F42-8F0D-59EB88C943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E92A8-FDC5-D846-B5A8-922D7CB4D8C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36194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21F6100-0D42-D649-B402-877EE4634A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11E6B0F-7F51-304F-AF53-5C54E8EA1C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B2D3553-266D-9749-8B0A-4B7627BA4B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D3801-9DFB-BE4F-A679-056C8EFF3431}" type="datetimeFigureOut">
              <a:rPr lang="es-ES" smtClean="0"/>
              <a:t>31/8/20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CCCCF85-8CA8-1B41-8985-B037E0C30E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4780EBA-FAE7-E947-9D20-16A95A4CDE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E92A8-FDC5-D846-B5A8-922D7CB4D8C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78206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B6ED3A-BFE3-3A4A-862C-B19ADF085B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C91BA3B-2E44-884B-9982-3761AC1B2F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47FEA1B-2D08-A84F-BF98-3388D15230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D3801-9DFB-BE4F-A679-056C8EFF3431}" type="datetimeFigureOut">
              <a:rPr lang="es-ES" smtClean="0"/>
              <a:t>31/8/20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7A9153F-F756-AB42-A61C-B56EB1D084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E974AE1-F9B9-D44C-A71F-A57D1F7EB5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E92A8-FDC5-D846-B5A8-922D7CB4D8C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61883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7323CEF-FE4A-B945-B0ED-0900F5E56D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763D40B-8CF3-8746-A1F4-8306A160C9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164302E-1E31-2246-BB6D-DD8DD01296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D3801-9DFB-BE4F-A679-056C8EFF3431}" type="datetimeFigureOut">
              <a:rPr lang="es-ES" smtClean="0"/>
              <a:t>31/8/20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5F813A8-47C5-D349-ABC8-F57DDEAFBF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325F780-8881-EB42-A43F-B17E36A00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E92A8-FDC5-D846-B5A8-922D7CB4D8C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538506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ACD31D0-8A4A-C941-BB03-F784EA143F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1A01E49-42CA-F741-9927-C1740E9A73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4D247E0-1F3E-8644-9F40-87ABA7FBAA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8B4956C-4696-8F49-BC17-E365106E67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D3801-9DFB-BE4F-A679-056C8EFF3431}" type="datetimeFigureOut">
              <a:rPr lang="es-ES" smtClean="0"/>
              <a:t>31/8/20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FAD5F8E-6B19-F446-A27A-97B12F879B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117361B-EE2E-C240-A8CA-3872456484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E92A8-FDC5-D846-B5A8-922D7CB4D8C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7884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6EB213A-6F36-304A-B589-E8809FB573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559F0F9-A103-FB4A-8121-4477B37E89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78F5D18-ECD4-7140-91C0-523B3C0B0D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F71F3834-8521-E24A-B7E7-B8E7490D92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3F152D79-659C-C64D-9C33-3F8878DD7E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4B29342-0B87-B34F-BAD3-BF60D7D619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D3801-9DFB-BE4F-A679-056C8EFF3431}" type="datetimeFigureOut">
              <a:rPr lang="es-ES" smtClean="0"/>
              <a:t>31/8/20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4F361C95-66A2-6445-BAFC-4C7DCF3798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395CB975-B646-464F-BCF2-107B51724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E92A8-FDC5-D846-B5A8-922D7CB4D8C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978203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CB4417-F342-064B-9A56-346A5D229A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B0C3857-C943-A744-8421-F0752909E3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D3801-9DFB-BE4F-A679-056C8EFF3431}" type="datetimeFigureOut">
              <a:rPr lang="es-ES" smtClean="0"/>
              <a:t>31/8/20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4738CF3-34E8-D54F-8BD2-584E1ED0D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6AD8F0B-A2DE-B147-AE22-89C869ED5F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E92A8-FDC5-D846-B5A8-922D7CB4D8C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404344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B9D1C983-1C3E-3D42-A535-6D93632A86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D3801-9DFB-BE4F-A679-056C8EFF3431}" type="datetimeFigureOut">
              <a:rPr lang="es-ES" smtClean="0"/>
              <a:t>31/8/20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7B02E0BD-4809-C541-8868-FB02A6E541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DE28BC8-0655-564C-9C39-51E49F2835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E92A8-FDC5-D846-B5A8-922D7CB4D8C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62677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C49B43-05A3-2647-82B3-34F68E1085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6500AB9-4775-974A-8725-8281E3B213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B372771-7462-574D-9CAD-EDA936C8D5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C6BB769-395F-F44D-8216-6C8B9C91BB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D3801-9DFB-BE4F-A679-056C8EFF3431}" type="datetimeFigureOut">
              <a:rPr lang="es-ES" smtClean="0"/>
              <a:t>31/8/20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918CB02-CC7D-2B45-9038-72E037BAF3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E07ADE7-1156-1D48-ABEF-2B86624B18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E92A8-FDC5-D846-B5A8-922D7CB4D8C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095298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173007-F388-3F45-8B0A-B2ED926F5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D891D60E-7C1E-8243-ABAD-D73EF867878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C1E9FBE-5FF0-1D45-8077-1654642410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F6B041D-7D6B-494C-8581-CB196F577B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D3801-9DFB-BE4F-A679-056C8EFF3431}" type="datetimeFigureOut">
              <a:rPr lang="es-ES" smtClean="0"/>
              <a:t>31/8/20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0AACAA7-6E91-9045-94E3-5D671092BC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1422332-13D2-A74C-8AFE-22010D8FB0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E92A8-FDC5-D846-B5A8-922D7CB4D8C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710149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583A4D4-35B7-E34B-B1B2-B2EF2E7D42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62839E9-F1C6-2443-ABA1-B232D01830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249CFB4-62EF-984D-A78E-C492F9A228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8D3801-9DFB-BE4F-A679-056C8EFF3431}" type="datetimeFigureOut">
              <a:rPr lang="es-ES" smtClean="0"/>
              <a:t>31/8/20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A43B396-47B0-BA4E-B4D1-07C9EEBD2A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668E77F-7C39-2641-AFCD-F838018F90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E92A8-FDC5-D846-B5A8-922D7CB4D8C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9149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microsoft.com/office/2007/relationships/media" Target="../media/media2.mp4"/><Relationship Id="rId7" Type="http://schemas.openxmlformats.org/officeDocument/2006/relationships/audio" Target="../media/audio1.wav"/><Relationship Id="rId12" Type="http://schemas.openxmlformats.org/officeDocument/2006/relationships/image" Target="../media/image6.png"/><Relationship Id="rId2" Type="http://schemas.openxmlformats.org/officeDocument/2006/relationships/video" Target="../media/media1.m4v"/><Relationship Id="rId1" Type="http://schemas.microsoft.com/office/2007/relationships/media" Target="../media/media1.m4v"/><Relationship Id="rId6" Type="http://schemas.openxmlformats.org/officeDocument/2006/relationships/image" Target="../media/image1.png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1.xml"/><Relationship Id="rId10" Type="http://schemas.openxmlformats.org/officeDocument/2006/relationships/image" Target="../media/image4.png"/><Relationship Id="rId4" Type="http://schemas.openxmlformats.org/officeDocument/2006/relationships/video" Target="../media/media2.mp4"/><Relationship Id="rId9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otón Timer">
            <a:hlinkClick r:id="" action="ppaction://noaction">
              <a:snd r:embed="rId7" name="click.wav"/>
            </a:hlinkClick>
            <a:extLst>
              <a:ext uri="{FF2B5EF4-FFF2-40B4-BE49-F238E27FC236}">
                <a16:creationId xmlns:a16="http://schemas.microsoft.com/office/drawing/2014/main" id="{7AD8A754-4B31-0342-8496-ABCFD6A499FC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10124365" y="2152281"/>
            <a:ext cx="1420654" cy="1420654"/>
          </a:xfrm>
          <a:prstGeom prst="rect">
            <a:avLst/>
          </a:prstGeom>
        </p:spPr>
      </p:pic>
      <p:pic>
        <p:nvPicPr>
          <p:cNvPr id="7" name="Botón Vertical">
            <a:hlinkClick r:id="" action="ppaction://noaction">
              <a:snd r:embed="rId7" name="click.wav"/>
            </a:hlinkClick>
            <a:extLst>
              <a:ext uri="{FF2B5EF4-FFF2-40B4-BE49-F238E27FC236}">
                <a16:creationId xmlns:a16="http://schemas.microsoft.com/office/drawing/2014/main" id="{CC776352-95A6-104F-8846-6BD6AD28F6CE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8272631" y="2112769"/>
            <a:ext cx="1420654" cy="1420654"/>
          </a:xfrm>
          <a:prstGeom prst="rect">
            <a:avLst/>
          </a:prstGeom>
        </p:spPr>
      </p:pic>
      <p:pic>
        <p:nvPicPr>
          <p:cNvPr id="6" name="Botón Horizontal">
            <a:hlinkClick r:id="" action="ppaction://noaction">
              <a:snd r:embed="rId7" name="click.wav"/>
            </a:hlinkClick>
            <a:extLst>
              <a:ext uri="{FF2B5EF4-FFF2-40B4-BE49-F238E27FC236}">
                <a16:creationId xmlns:a16="http://schemas.microsoft.com/office/drawing/2014/main" id="{4E8B275C-EDA5-9747-95F3-692FF6D0FAA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506277" y="2073258"/>
            <a:ext cx="1420654" cy="1420654"/>
          </a:xfrm>
          <a:prstGeom prst="rect">
            <a:avLst/>
          </a:prstGeom>
        </p:spPr>
      </p:pic>
      <p:pic>
        <p:nvPicPr>
          <p:cNvPr id="9" name="Video Timer Game Video" descr="Timer Game Video">
            <a:hlinkClick r:id="" action="ppaction://media"/>
            <a:extLst>
              <a:ext uri="{FF2B5EF4-FFF2-40B4-BE49-F238E27FC236}">
                <a16:creationId xmlns:a16="http://schemas.microsoft.com/office/drawing/2014/main" id="{18869CC9-56DD-0F43-AC3D-B1392FC90AC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11"/>
          <a:srcRect l="9151" t="22557" r="14719" b="24367"/>
          <a:stretch/>
        </p:blipFill>
        <p:spPr>
          <a:xfrm>
            <a:off x="6685116" y="4065746"/>
            <a:ext cx="4859903" cy="1905845"/>
          </a:xfrm>
          <a:prstGeom prst="rect">
            <a:avLst/>
          </a:prstGeom>
        </p:spPr>
      </p:pic>
      <p:pic>
        <p:nvPicPr>
          <p:cNvPr id="10" name="Video Dado Horizontal" descr="DADOS">
            <a:hlinkClick r:id="" action="ppaction://media"/>
            <a:extLst>
              <a:ext uri="{FF2B5EF4-FFF2-40B4-BE49-F238E27FC236}">
                <a16:creationId xmlns:a16="http://schemas.microsoft.com/office/drawing/2014/main" id="{3CD542A2-EFB4-A74E-9F3E-C08431682C1B}"/>
              </a:ext>
            </a:extLst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489980" y="783763"/>
            <a:ext cx="4495502" cy="727007"/>
          </a:xfrm>
          <a:prstGeom prst="rect">
            <a:avLst/>
          </a:prstGeom>
        </p:spPr>
      </p:pic>
      <p:pic>
        <p:nvPicPr>
          <p:cNvPr id="11" name="Video Dado Vertical" descr="DADOS">
            <a:hlinkClick r:id="" action="ppaction://media"/>
            <a:extLst>
              <a:ext uri="{FF2B5EF4-FFF2-40B4-BE49-F238E27FC236}">
                <a16:creationId xmlns:a16="http://schemas.microsoft.com/office/drawing/2014/main" id="{F7279E0A-0DE5-3F43-9835-6A7B73E61D78}"/>
              </a:ext>
            </a:extLst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 rot="5400000">
            <a:off x="-1111212" y="3398161"/>
            <a:ext cx="4502997" cy="728219"/>
          </a:xfrm>
          <a:prstGeom prst="rect">
            <a:avLst/>
          </a:prstGeom>
        </p:spPr>
      </p:pic>
      <p:pic>
        <p:nvPicPr>
          <p:cNvPr id="12" name="Botón Horizontal PEQUEÑO">
            <a:hlinkClick r:id="" action="ppaction://noaction">
              <a:snd r:embed="rId7" name="click.wav"/>
            </a:hlinkClick>
            <a:extLst>
              <a:ext uri="{FF2B5EF4-FFF2-40B4-BE49-F238E27FC236}">
                <a16:creationId xmlns:a16="http://schemas.microsoft.com/office/drawing/2014/main" id="{90993DE0-223A-4BCF-BCC7-FB77C19AA22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22623" y="2327111"/>
            <a:ext cx="987962" cy="987962"/>
          </a:xfrm>
          <a:prstGeom prst="rect">
            <a:avLst/>
          </a:prstGeom>
        </p:spPr>
      </p:pic>
      <p:pic>
        <p:nvPicPr>
          <p:cNvPr id="13" name="Botón Vertical PEQUEÑO">
            <a:hlinkClick r:id="" action="ppaction://noaction">
              <a:snd r:embed="rId7" name="click.wav"/>
            </a:hlinkClick>
            <a:extLst>
              <a:ext uri="{FF2B5EF4-FFF2-40B4-BE49-F238E27FC236}">
                <a16:creationId xmlns:a16="http://schemas.microsoft.com/office/drawing/2014/main" id="{AFBF91D2-287C-7E4A-BFEF-3DCA3D20E7F0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8470838" y="2250025"/>
            <a:ext cx="1065048" cy="1065048"/>
          </a:xfrm>
          <a:prstGeom prst="rect">
            <a:avLst/>
          </a:prstGeom>
        </p:spPr>
      </p:pic>
      <p:pic>
        <p:nvPicPr>
          <p:cNvPr id="14" name="Botón Timer PEQUEÑO">
            <a:hlinkClick r:id="" action="ppaction://noaction">
              <a:snd r:embed="rId7" name="click.wav"/>
            </a:hlinkClick>
            <a:extLst>
              <a:ext uri="{FF2B5EF4-FFF2-40B4-BE49-F238E27FC236}">
                <a16:creationId xmlns:a16="http://schemas.microsoft.com/office/drawing/2014/main" id="{EA74059B-2BAB-AC44-90C1-87D5B34787B8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10329557" y="2357473"/>
            <a:ext cx="1010270" cy="1010270"/>
          </a:xfrm>
          <a:prstGeom prst="rect">
            <a:avLst/>
          </a:prstGeom>
        </p:spPr>
      </p:pic>
      <p:sp>
        <p:nvSpPr>
          <p:cNvPr id="15" name="Rectángulo 14">
            <a:extLst>
              <a:ext uri="{FF2B5EF4-FFF2-40B4-BE49-F238E27FC236}">
                <a16:creationId xmlns:a16="http://schemas.microsoft.com/office/drawing/2014/main" id="{9CB3AB45-8894-6342-A871-832EBA83FC7C}"/>
              </a:ext>
            </a:extLst>
          </p:cNvPr>
          <p:cNvSpPr/>
          <p:nvPr/>
        </p:nvSpPr>
        <p:spPr>
          <a:xfrm>
            <a:off x="111159" y="7966299"/>
            <a:ext cx="665018" cy="688769"/>
          </a:xfrm>
          <a:prstGeom prst="rect">
            <a:avLst/>
          </a:prstGeom>
          <a:solidFill>
            <a:srgbClr val="FC7C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"/>
            <a:r>
              <a:rPr lang="es-ES" sz="700" spc="30" dirty="0">
                <a:solidFill>
                  <a:srgbClr val="381E3A"/>
                </a:solidFill>
                <a:latin typeface="Impact" panose="020B0806030902050204" pitchFamily="34" charset="0"/>
              </a:rPr>
              <a:t>INTRODUCE TU PREGUNTA Y MUÉVEME</a:t>
            </a: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40FE4E4E-ED47-2349-9DF0-743D2ACD3AD4}"/>
              </a:ext>
            </a:extLst>
          </p:cNvPr>
          <p:cNvSpPr/>
          <p:nvPr/>
        </p:nvSpPr>
        <p:spPr>
          <a:xfrm>
            <a:off x="918325" y="7966299"/>
            <a:ext cx="665018" cy="688769"/>
          </a:xfrm>
          <a:prstGeom prst="rect">
            <a:avLst/>
          </a:prstGeom>
          <a:solidFill>
            <a:srgbClr val="FAED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"/>
            <a:r>
              <a:rPr lang="es-ES" sz="700" spc="30" dirty="0">
                <a:solidFill>
                  <a:srgbClr val="381E3A"/>
                </a:solidFill>
                <a:latin typeface="Impact" panose="020B0806030902050204" pitchFamily="34" charset="0"/>
              </a:rPr>
              <a:t>INTRODUCE TU PREGUNTA Y MUÉVEME</a:t>
            </a: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C563F362-D498-5144-BC99-AAFE3ECF0E39}"/>
              </a:ext>
            </a:extLst>
          </p:cNvPr>
          <p:cNvSpPr/>
          <p:nvPr/>
        </p:nvSpPr>
        <p:spPr>
          <a:xfrm>
            <a:off x="1696165" y="7966299"/>
            <a:ext cx="665018" cy="688769"/>
          </a:xfrm>
          <a:prstGeom prst="rect">
            <a:avLst/>
          </a:prstGeom>
          <a:solidFill>
            <a:srgbClr val="FC7C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"/>
            <a:r>
              <a:rPr lang="es-ES" sz="700" spc="30" dirty="0">
                <a:solidFill>
                  <a:srgbClr val="381E3A"/>
                </a:solidFill>
                <a:latin typeface="Impact" panose="020B0806030902050204" pitchFamily="34" charset="0"/>
              </a:rPr>
              <a:t>INTRODUCE TU PREGUNTA Y MUÉVEME</a:t>
            </a: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E5DB5A26-8DD5-654A-A2C7-CCD1E145B7C0}"/>
              </a:ext>
            </a:extLst>
          </p:cNvPr>
          <p:cNvSpPr/>
          <p:nvPr/>
        </p:nvSpPr>
        <p:spPr>
          <a:xfrm>
            <a:off x="2503331" y="7966299"/>
            <a:ext cx="665018" cy="688769"/>
          </a:xfrm>
          <a:prstGeom prst="rect">
            <a:avLst/>
          </a:prstGeom>
          <a:solidFill>
            <a:srgbClr val="FAED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"/>
            <a:r>
              <a:rPr lang="es-ES" sz="700" spc="30" dirty="0">
                <a:solidFill>
                  <a:srgbClr val="381E3A"/>
                </a:solidFill>
                <a:latin typeface="Impact" panose="020B0806030902050204" pitchFamily="34" charset="0"/>
              </a:rPr>
              <a:t>INTRODUCE TU PREGUNTA Y MUÉVEME</a:t>
            </a: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A70E74A1-9B0B-AE44-92FD-134B9A7C1FCB}"/>
              </a:ext>
            </a:extLst>
          </p:cNvPr>
          <p:cNvSpPr/>
          <p:nvPr/>
        </p:nvSpPr>
        <p:spPr>
          <a:xfrm>
            <a:off x="3281171" y="7966299"/>
            <a:ext cx="665018" cy="688769"/>
          </a:xfrm>
          <a:prstGeom prst="rect">
            <a:avLst/>
          </a:prstGeom>
          <a:solidFill>
            <a:srgbClr val="FC7C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"/>
            <a:r>
              <a:rPr lang="es-ES" sz="700" spc="30" dirty="0">
                <a:solidFill>
                  <a:srgbClr val="381E3A"/>
                </a:solidFill>
                <a:latin typeface="Impact" panose="020B0806030902050204" pitchFamily="34" charset="0"/>
              </a:rPr>
              <a:t>INTRODUCE TU PREGUNTA Y MUÉVEME</a:t>
            </a: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738A0C75-5AC7-E640-804A-4E080DD19CF9}"/>
              </a:ext>
            </a:extLst>
          </p:cNvPr>
          <p:cNvSpPr/>
          <p:nvPr/>
        </p:nvSpPr>
        <p:spPr>
          <a:xfrm>
            <a:off x="4088337" y="7966299"/>
            <a:ext cx="665018" cy="688769"/>
          </a:xfrm>
          <a:prstGeom prst="rect">
            <a:avLst/>
          </a:prstGeom>
          <a:solidFill>
            <a:srgbClr val="FAED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"/>
            <a:r>
              <a:rPr lang="es-ES" sz="700" spc="30" dirty="0">
                <a:solidFill>
                  <a:srgbClr val="381E3A"/>
                </a:solidFill>
                <a:latin typeface="Impact" panose="020B0806030902050204" pitchFamily="34" charset="0"/>
              </a:rPr>
              <a:t>INTRODUCE TU PREGUNTA Y MUÉVEME</a:t>
            </a: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F66DF03C-0A66-7B48-A8D2-5ABE78FC85CF}"/>
              </a:ext>
            </a:extLst>
          </p:cNvPr>
          <p:cNvSpPr/>
          <p:nvPr/>
        </p:nvSpPr>
        <p:spPr>
          <a:xfrm>
            <a:off x="111159" y="8758779"/>
            <a:ext cx="665018" cy="688769"/>
          </a:xfrm>
          <a:prstGeom prst="rect">
            <a:avLst/>
          </a:prstGeom>
          <a:solidFill>
            <a:srgbClr val="FAED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"/>
            <a:r>
              <a:rPr lang="es-ES" sz="700" spc="30" dirty="0">
                <a:solidFill>
                  <a:srgbClr val="381E3A"/>
                </a:solidFill>
                <a:latin typeface="Impact" panose="020B0806030902050204" pitchFamily="34" charset="0"/>
              </a:rPr>
              <a:t>INTRODUCE TU PREGUNTA Y MUÉVEME</a:t>
            </a:r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647607BB-3F3B-B744-A563-9444EAE803C7}"/>
              </a:ext>
            </a:extLst>
          </p:cNvPr>
          <p:cNvSpPr/>
          <p:nvPr/>
        </p:nvSpPr>
        <p:spPr>
          <a:xfrm>
            <a:off x="922405" y="8758779"/>
            <a:ext cx="665018" cy="688769"/>
          </a:xfrm>
          <a:prstGeom prst="rect">
            <a:avLst/>
          </a:prstGeom>
          <a:solidFill>
            <a:srgbClr val="FC7C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"/>
            <a:r>
              <a:rPr lang="es-ES" sz="700" spc="30" dirty="0">
                <a:solidFill>
                  <a:srgbClr val="381E3A"/>
                </a:solidFill>
                <a:latin typeface="Impact" panose="020B0806030902050204" pitchFamily="34" charset="0"/>
              </a:rPr>
              <a:t>INTRODUCE TU PREGUNTA Y MUÉVEME</a:t>
            </a:r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C92935D1-F506-A747-8309-AC9EAAE62542}"/>
              </a:ext>
            </a:extLst>
          </p:cNvPr>
          <p:cNvSpPr/>
          <p:nvPr/>
        </p:nvSpPr>
        <p:spPr>
          <a:xfrm>
            <a:off x="1696165" y="8758779"/>
            <a:ext cx="665018" cy="688769"/>
          </a:xfrm>
          <a:prstGeom prst="rect">
            <a:avLst/>
          </a:prstGeom>
          <a:solidFill>
            <a:srgbClr val="FAED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"/>
            <a:r>
              <a:rPr lang="es-ES" sz="700" spc="30" dirty="0">
                <a:solidFill>
                  <a:srgbClr val="381E3A"/>
                </a:solidFill>
                <a:latin typeface="Impact" panose="020B0806030902050204" pitchFamily="34" charset="0"/>
              </a:rPr>
              <a:t>INTRODUCE TU PREGUNTA Y MUÉVEME</a:t>
            </a:r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CFF164E3-6FF7-FC48-A6D8-7EF4FE6CA0C2}"/>
              </a:ext>
            </a:extLst>
          </p:cNvPr>
          <p:cNvSpPr/>
          <p:nvPr/>
        </p:nvSpPr>
        <p:spPr>
          <a:xfrm>
            <a:off x="2503331" y="8758779"/>
            <a:ext cx="665018" cy="688769"/>
          </a:xfrm>
          <a:prstGeom prst="rect">
            <a:avLst/>
          </a:prstGeom>
          <a:solidFill>
            <a:srgbClr val="FC7C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"/>
            <a:r>
              <a:rPr lang="es-ES" sz="700" spc="30" dirty="0">
                <a:solidFill>
                  <a:srgbClr val="381E3A"/>
                </a:solidFill>
                <a:latin typeface="Impact" panose="020B0806030902050204" pitchFamily="34" charset="0"/>
              </a:rPr>
              <a:t>INTRODUCE TU PREGUNTA Y MUÉVEME</a:t>
            </a:r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id="{47A29808-9E97-1045-A9F4-C3A5F0A4CCD2}"/>
              </a:ext>
            </a:extLst>
          </p:cNvPr>
          <p:cNvSpPr/>
          <p:nvPr/>
        </p:nvSpPr>
        <p:spPr>
          <a:xfrm>
            <a:off x="3310497" y="8758779"/>
            <a:ext cx="665018" cy="688769"/>
          </a:xfrm>
          <a:prstGeom prst="rect">
            <a:avLst/>
          </a:prstGeom>
          <a:solidFill>
            <a:srgbClr val="FAED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"/>
            <a:r>
              <a:rPr lang="es-ES" sz="700" spc="30" dirty="0">
                <a:solidFill>
                  <a:srgbClr val="381E3A"/>
                </a:solidFill>
                <a:latin typeface="Impact" panose="020B0806030902050204" pitchFamily="34" charset="0"/>
              </a:rPr>
              <a:t>INTRODUCE TU PREGUNTA Y MUÉVEME</a:t>
            </a:r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B8CF3D05-DF99-AF48-A33B-A9CDAF780E3B}"/>
              </a:ext>
            </a:extLst>
          </p:cNvPr>
          <p:cNvSpPr/>
          <p:nvPr/>
        </p:nvSpPr>
        <p:spPr>
          <a:xfrm>
            <a:off x="4088337" y="8758779"/>
            <a:ext cx="665018" cy="688769"/>
          </a:xfrm>
          <a:prstGeom prst="rect">
            <a:avLst/>
          </a:prstGeom>
          <a:solidFill>
            <a:srgbClr val="FC7C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"/>
            <a:r>
              <a:rPr lang="es-ES" sz="700" spc="30" dirty="0">
                <a:solidFill>
                  <a:srgbClr val="381E3A"/>
                </a:solidFill>
                <a:latin typeface="Impact" panose="020B0806030902050204" pitchFamily="34" charset="0"/>
              </a:rPr>
              <a:t>INTRODUCE TU PREGUNTA Y MUÉVEME</a:t>
            </a:r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id="{CB425159-45A1-5B43-A9AA-FB8E5691D11C}"/>
              </a:ext>
            </a:extLst>
          </p:cNvPr>
          <p:cNvSpPr/>
          <p:nvPr/>
        </p:nvSpPr>
        <p:spPr>
          <a:xfrm>
            <a:off x="111159" y="9591702"/>
            <a:ext cx="665018" cy="688769"/>
          </a:xfrm>
          <a:prstGeom prst="rect">
            <a:avLst/>
          </a:prstGeom>
          <a:solidFill>
            <a:srgbClr val="FC7C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"/>
            <a:r>
              <a:rPr lang="es-ES" sz="700" spc="30" dirty="0">
                <a:solidFill>
                  <a:srgbClr val="381E3A"/>
                </a:solidFill>
                <a:latin typeface="Impact" panose="020B0806030902050204" pitchFamily="34" charset="0"/>
              </a:rPr>
              <a:t>INTRODUCE TU PREGUNTA Y MUÉVEME</a:t>
            </a:r>
          </a:p>
        </p:txBody>
      </p:sp>
      <p:sp>
        <p:nvSpPr>
          <p:cNvPr id="28" name="Rectángulo 27">
            <a:extLst>
              <a:ext uri="{FF2B5EF4-FFF2-40B4-BE49-F238E27FC236}">
                <a16:creationId xmlns:a16="http://schemas.microsoft.com/office/drawing/2014/main" id="{C45CB6C7-40A8-3943-B571-57513464C6AB}"/>
              </a:ext>
            </a:extLst>
          </p:cNvPr>
          <p:cNvSpPr/>
          <p:nvPr/>
        </p:nvSpPr>
        <p:spPr>
          <a:xfrm>
            <a:off x="918325" y="9591702"/>
            <a:ext cx="665018" cy="688769"/>
          </a:xfrm>
          <a:prstGeom prst="rect">
            <a:avLst/>
          </a:prstGeom>
          <a:solidFill>
            <a:srgbClr val="FAED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"/>
            <a:r>
              <a:rPr lang="es-ES" sz="700" spc="30" dirty="0">
                <a:solidFill>
                  <a:srgbClr val="381E3A"/>
                </a:solidFill>
                <a:latin typeface="Impact" panose="020B0806030902050204" pitchFamily="34" charset="0"/>
              </a:rPr>
              <a:t>INTRODUCE TU PREGUNTA Y MUÉVEME</a:t>
            </a:r>
          </a:p>
        </p:txBody>
      </p:sp>
      <p:sp>
        <p:nvSpPr>
          <p:cNvPr id="29" name="Rectángulo 28">
            <a:extLst>
              <a:ext uri="{FF2B5EF4-FFF2-40B4-BE49-F238E27FC236}">
                <a16:creationId xmlns:a16="http://schemas.microsoft.com/office/drawing/2014/main" id="{3F8AC5DB-1442-1C45-A802-FC026A60C787}"/>
              </a:ext>
            </a:extLst>
          </p:cNvPr>
          <p:cNvSpPr/>
          <p:nvPr/>
        </p:nvSpPr>
        <p:spPr>
          <a:xfrm>
            <a:off x="1696165" y="9591702"/>
            <a:ext cx="665018" cy="688769"/>
          </a:xfrm>
          <a:prstGeom prst="rect">
            <a:avLst/>
          </a:prstGeom>
          <a:solidFill>
            <a:srgbClr val="FC7C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"/>
            <a:r>
              <a:rPr lang="es-ES" sz="700" spc="30" dirty="0">
                <a:solidFill>
                  <a:srgbClr val="381E3A"/>
                </a:solidFill>
                <a:latin typeface="Impact" panose="020B0806030902050204" pitchFamily="34" charset="0"/>
              </a:rPr>
              <a:t>INTRODUCE TU PREGUNTA Y MUÉVEME</a:t>
            </a:r>
          </a:p>
        </p:txBody>
      </p:sp>
      <p:sp>
        <p:nvSpPr>
          <p:cNvPr id="30" name="Rectángulo 29">
            <a:extLst>
              <a:ext uri="{FF2B5EF4-FFF2-40B4-BE49-F238E27FC236}">
                <a16:creationId xmlns:a16="http://schemas.microsoft.com/office/drawing/2014/main" id="{5E6BA2FC-87C5-0740-A708-051662350D06}"/>
              </a:ext>
            </a:extLst>
          </p:cNvPr>
          <p:cNvSpPr/>
          <p:nvPr/>
        </p:nvSpPr>
        <p:spPr>
          <a:xfrm>
            <a:off x="2503331" y="9591702"/>
            <a:ext cx="665018" cy="688769"/>
          </a:xfrm>
          <a:prstGeom prst="rect">
            <a:avLst/>
          </a:prstGeom>
          <a:solidFill>
            <a:srgbClr val="FAED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"/>
            <a:r>
              <a:rPr lang="es-ES" sz="700" spc="30" dirty="0">
                <a:solidFill>
                  <a:srgbClr val="381E3A"/>
                </a:solidFill>
                <a:latin typeface="Impact" panose="020B0806030902050204" pitchFamily="34" charset="0"/>
              </a:rPr>
              <a:t>INTRODUCE TU PREGUNTA Y MUÉVEME</a:t>
            </a:r>
          </a:p>
        </p:txBody>
      </p:sp>
      <p:sp>
        <p:nvSpPr>
          <p:cNvPr id="31" name="Rectángulo 30">
            <a:extLst>
              <a:ext uri="{FF2B5EF4-FFF2-40B4-BE49-F238E27FC236}">
                <a16:creationId xmlns:a16="http://schemas.microsoft.com/office/drawing/2014/main" id="{B49E546E-6C2E-1149-A733-6626C4038F33}"/>
              </a:ext>
            </a:extLst>
          </p:cNvPr>
          <p:cNvSpPr/>
          <p:nvPr/>
        </p:nvSpPr>
        <p:spPr>
          <a:xfrm>
            <a:off x="3281171" y="9591702"/>
            <a:ext cx="665018" cy="688769"/>
          </a:xfrm>
          <a:prstGeom prst="rect">
            <a:avLst/>
          </a:prstGeom>
          <a:solidFill>
            <a:srgbClr val="FC7C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"/>
            <a:r>
              <a:rPr lang="es-ES" sz="700" spc="30" dirty="0">
                <a:solidFill>
                  <a:srgbClr val="381E3A"/>
                </a:solidFill>
                <a:latin typeface="Impact" panose="020B0806030902050204" pitchFamily="34" charset="0"/>
              </a:rPr>
              <a:t>INTRODUCE TU PREGUNTA Y MUÉVEME</a:t>
            </a:r>
          </a:p>
        </p:txBody>
      </p:sp>
      <p:sp>
        <p:nvSpPr>
          <p:cNvPr id="32" name="Rectángulo 31">
            <a:extLst>
              <a:ext uri="{FF2B5EF4-FFF2-40B4-BE49-F238E27FC236}">
                <a16:creationId xmlns:a16="http://schemas.microsoft.com/office/drawing/2014/main" id="{EA5D383D-59D9-1C47-BA84-C93E00941304}"/>
              </a:ext>
            </a:extLst>
          </p:cNvPr>
          <p:cNvSpPr/>
          <p:nvPr/>
        </p:nvSpPr>
        <p:spPr>
          <a:xfrm>
            <a:off x="4088337" y="9591702"/>
            <a:ext cx="665018" cy="688769"/>
          </a:xfrm>
          <a:prstGeom prst="rect">
            <a:avLst/>
          </a:prstGeom>
          <a:solidFill>
            <a:srgbClr val="FAED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"/>
            <a:r>
              <a:rPr lang="es-ES" sz="700" spc="30" dirty="0">
                <a:solidFill>
                  <a:srgbClr val="381E3A"/>
                </a:solidFill>
                <a:latin typeface="Impact" panose="020B0806030902050204" pitchFamily="34" charset="0"/>
              </a:rPr>
              <a:t>INTRODUCE TU PREGUNTA Y MUÉVEME</a:t>
            </a:r>
          </a:p>
        </p:txBody>
      </p:sp>
      <p:sp>
        <p:nvSpPr>
          <p:cNvPr id="33" name="Rectángulo 32">
            <a:extLst>
              <a:ext uri="{FF2B5EF4-FFF2-40B4-BE49-F238E27FC236}">
                <a16:creationId xmlns:a16="http://schemas.microsoft.com/office/drawing/2014/main" id="{08D1490B-CCEA-6D46-BD34-BE4398BD35C1}"/>
              </a:ext>
            </a:extLst>
          </p:cNvPr>
          <p:cNvSpPr/>
          <p:nvPr/>
        </p:nvSpPr>
        <p:spPr>
          <a:xfrm>
            <a:off x="111159" y="10384182"/>
            <a:ext cx="665018" cy="688769"/>
          </a:xfrm>
          <a:prstGeom prst="rect">
            <a:avLst/>
          </a:prstGeom>
          <a:solidFill>
            <a:srgbClr val="FAED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"/>
            <a:r>
              <a:rPr lang="es-ES" sz="700" spc="30" dirty="0">
                <a:solidFill>
                  <a:srgbClr val="381E3A"/>
                </a:solidFill>
                <a:latin typeface="Impact" panose="020B0806030902050204" pitchFamily="34" charset="0"/>
              </a:rPr>
              <a:t>INTRODUCE TU PREGUNTA Y MUÉVEME</a:t>
            </a:r>
          </a:p>
        </p:txBody>
      </p:sp>
      <p:sp>
        <p:nvSpPr>
          <p:cNvPr id="34" name="Rectángulo 33">
            <a:extLst>
              <a:ext uri="{FF2B5EF4-FFF2-40B4-BE49-F238E27FC236}">
                <a16:creationId xmlns:a16="http://schemas.microsoft.com/office/drawing/2014/main" id="{A1E75289-D9A4-9F43-8A53-ACBE127F867B}"/>
              </a:ext>
            </a:extLst>
          </p:cNvPr>
          <p:cNvSpPr/>
          <p:nvPr/>
        </p:nvSpPr>
        <p:spPr>
          <a:xfrm>
            <a:off x="922405" y="10384182"/>
            <a:ext cx="665018" cy="688769"/>
          </a:xfrm>
          <a:prstGeom prst="rect">
            <a:avLst/>
          </a:prstGeom>
          <a:solidFill>
            <a:srgbClr val="FC7C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"/>
            <a:r>
              <a:rPr lang="es-ES" sz="700" spc="30" dirty="0">
                <a:solidFill>
                  <a:srgbClr val="381E3A"/>
                </a:solidFill>
                <a:latin typeface="Impact" panose="020B0806030902050204" pitchFamily="34" charset="0"/>
              </a:rPr>
              <a:t>INTRODUCE TU PREGUNTA Y MUÉVEME</a:t>
            </a:r>
          </a:p>
        </p:txBody>
      </p:sp>
      <p:sp>
        <p:nvSpPr>
          <p:cNvPr id="35" name="Rectángulo 34">
            <a:extLst>
              <a:ext uri="{FF2B5EF4-FFF2-40B4-BE49-F238E27FC236}">
                <a16:creationId xmlns:a16="http://schemas.microsoft.com/office/drawing/2014/main" id="{9329B706-2EDD-454B-8FB2-E5B7D5BD495B}"/>
              </a:ext>
            </a:extLst>
          </p:cNvPr>
          <p:cNvSpPr/>
          <p:nvPr/>
        </p:nvSpPr>
        <p:spPr>
          <a:xfrm>
            <a:off x="1696165" y="10384182"/>
            <a:ext cx="665018" cy="688769"/>
          </a:xfrm>
          <a:prstGeom prst="rect">
            <a:avLst/>
          </a:prstGeom>
          <a:solidFill>
            <a:srgbClr val="FAED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"/>
            <a:r>
              <a:rPr lang="es-ES" sz="700" spc="30" dirty="0">
                <a:solidFill>
                  <a:srgbClr val="381E3A"/>
                </a:solidFill>
                <a:latin typeface="Impact" panose="020B0806030902050204" pitchFamily="34" charset="0"/>
              </a:rPr>
              <a:t>INTRODUCE TU PREGUNTA Y MUÉVEME</a:t>
            </a:r>
          </a:p>
        </p:txBody>
      </p:sp>
      <p:sp>
        <p:nvSpPr>
          <p:cNvPr id="36" name="Rectángulo 35">
            <a:extLst>
              <a:ext uri="{FF2B5EF4-FFF2-40B4-BE49-F238E27FC236}">
                <a16:creationId xmlns:a16="http://schemas.microsoft.com/office/drawing/2014/main" id="{7F2C8693-B30A-9D4B-BF48-B241755E5642}"/>
              </a:ext>
            </a:extLst>
          </p:cNvPr>
          <p:cNvSpPr/>
          <p:nvPr/>
        </p:nvSpPr>
        <p:spPr>
          <a:xfrm>
            <a:off x="2503331" y="10384182"/>
            <a:ext cx="665018" cy="688769"/>
          </a:xfrm>
          <a:prstGeom prst="rect">
            <a:avLst/>
          </a:prstGeom>
          <a:solidFill>
            <a:srgbClr val="FC7C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"/>
            <a:r>
              <a:rPr lang="es-ES" sz="700" spc="30" dirty="0">
                <a:solidFill>
                  <a:srgbClr val="381E3A"/>
                </a:solidFill>
                <a:latin typeface="Impact" panose="020B0806030902050204" pitchFamily="34" charset="0"/>
              </a:rPr>
              <a:t>INTRODUCE TU PREGUNTA Y MUÉVEME</a:t>
            </a:r>
          </a:p>
        </p:txBody>
      </p:sp>
      <p:sp>
        <p:nvSpPr>
          <p:cNvPr id="37" name="Rectángulo 36">
            <a:extLst>
              <a:ext uri="{FF2B5EF4-FFF2-40B4-BE49-F238E27FC236}">
                <a16:creationId xmlns:a16="http://schemas.microsoft.com/office/drawing/2014/main" id="{4970C52A-E3F7-3241-B993-17C9575DA8F0}"/>
              </a:ext>
            </a:extLst>
          </p:cNvPr>
          <p:cNvSpPr/>
          <p:nvPr/>
        </p:nvSpPr>
        <p:spPr>
          <a:xfrm>
            <a:off x="3310497" y="10384182"/>
            <a:ext cx="665018" cy="688769"/>
          </a:xfrm>
          <a:prstGeom prst="rect">
            <a:avLst/>
          </a:prstGeom>
          <a:solidFill>
            <a:srgbClr val="FAED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"/>
            <a:r>
              <a:rPr lang="es-ES" sz="700" spc="30" dirty="0">
                <a:solidFill>
                  <a:srgbClr val="381E3A"/>
                </a:solidFill>
                <a:latin typeface="Impact" panose="020B0806030902050204" pitchFamily="34" charset="0"/>
              </a:rPr>
              <a:t>INTRODUCE TU PREGUNTA Y MUÉVEME</a:t>
            </a:r>
          </a:p>
        </p:txBody>
      </p:sp>
      <p:sp>
        <p:nvSpPr>
          <p:cNvPr id="38" name="Rectángulo 37">
            <a:extLst>
              <a:ext uri="{FF2B5EF4-FFF2-40B4-BE49-F238E27FC236}">
                <a16:creationId xmlns:a16="http://schemas.microsoft.com/office/drawing/2014/main" id="{F25B509C-77BE-D447-8727-58533995A3C7}"/>
              </a:ext>
            </a:extLst>
          </p:cNvPr>
          <p:cNvSpPr/>
          <p:nvPr/>
        </p:nvSpPr>
        <p:spPr>
          <a:xfrm>
            <a:off x="4088337" y="10384182"/>
            <a:ext cx="665018" cy="688769"/>
          </a:xfrm>
          <a:prstGeom prst="rect">
            <a:avLst/>
          </a:prstGeom>
          <a:solidFill>
            <a:srgbClr val="FC7C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"/>
            <a:r>
              <a:rPr lang="es-ES" sz="700" spc="30" dirty="0">
                <a:solidFill>
                  <a:srgbClr val="381E3A"/>
                </a:solidFill>
                <a:latin typeface="Impact" panose="020B0806030902050204" pitchFamily="34" charset="0"/>
              </a:rPr>
              <a:t>INTRODUCE TU PREGUNTA Y MUÉVEME</a:t>
            </a:r>
          </a:p>
        </p:txBody>
      </p:sp>
      <p:sp>
        <p:nvSpPr>
          <p:cNvPr id="39" name="Rectángulo 38">
            <a:extLst>
              <a:ext uri="{FF2B5EF4-FFF2-40B4-BE49-F238E27FC236}">
                <a16:creationId xmlns:a16="http://schemas.microsoft.com/office/drawing/2014/main" id="{28E9014F-F506-6747-AEF5-D4FDEEA52C1A}"/>
              </a:ext>
            </a:extLst>
          </p:cNvPr>
          <p:cNvSpPr/>
          <p:nvPr/>
        </p:nvSpPr>
        <p:spPr>
          <a:xfrm>
            <a:off x="111159" y="11217105"/>
            <a:ext cx="665018" cy="688769"/>
          </a:xfrm>
          <a:prstGeom prst="rect">
            <a:avLst/>
          </a:prstGeom>
          <a:solidFill>
            <a:srgbClr val="FC7C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"/>
            <a:r>
              <a:rPr lang="es-ES" sz="700" spc="30" dirty="0">
                <a:solidFill>
                  <a:srgbClr val="381E3A"/>
                </a:solidFill>
                <a:latin typeface="Impact" panose="020B0806030902050204" pitchFamily="34" charset="0"/>
              </a:rPr>
              <a:t>INTRODUCE TU PREGUNTA Y MUÉVEME</a:t>
            </a:r>
          </a:p>
        </p:txBody>
      </p:sp>
      <p:sp>
        <p:nvSpPr>
          <p:cNvPr id="40" name="Rectángulo 39">
            <a:extLst>
              <a:ext uri="{FF2B5EF4-FFF2-40B4-BE49-F238E27FC236}">
                <a16:creationId xmlns:a16="http://schemas.microsoft.com/office/drawing/2014/main" id="{4B80DC25-BEFF-C84A-9C5B-FE587075172F}"/>
              </a:ext>
            </a:extLst>
          </p:cNvPr>
          <p:cNvSpPr/>
          <p:nvPr/>
        </p:nvSpPr>
        <p:spPr>
          <a:xfrm>
            <a:off x="918325" y="11217105"/>
            <a:ext cx="665018" cy="688769"/>
          </a:xfrm>
          <a:prstGeom prst="rect">
            <a:avLst/>
          </a:prstGeom>
          <a:solidFill>
            <a:srgbClr val="FAED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"/>
            <a:r>
              <a:rPr lang="es-ES" sz="700" spc="30" dirty="0">
                <a:solidFill>
                  <a:srgbClr val="381E3A"/>
                </a:solidFill>
                <a:latin typeface="Impact" panose="020B0806030902050204" pitchFamily="34" charset="0"/>
              </a:rPr>
              <a:t>INTRODUCE TU PREGUNTA Y MUÉVEME</a:t>
            </a:r>
          </a:p>
        </p:txBody>
      </p:sp>
      <p:sp>
        <p:nvSpPr>
          <p:cNvPr id="41" name="Rectángulo 40">
            <a:extLst>
              <a:ext uri="{FF2B5EF4-FFF2-40B4-BE49-F238E27FC236}">
                <a16:creationId xmlns:a16="http://schemas.microsoft.com/office/drawing/2014/main" id="{40A4B0E9-4024-0242-AE28-52521E058C7B}"/>
              </a:ext>
            </a:extLst>
          </p:cNvPr>
          <p:cNvSpPr/>
          <p:nvPr/>
        </p:nvSpPr>
        <p:spPr>
          <a:xfrm>
            <a:off x="1696165" y="11217105"/>
            <a:ext cx="665018" cy="688769"/>
          </a:xfrm>
          <a:prstGeom prst="rect">
            <a:avLst/>
          </a:prstGeom>
          <a:solidFill>
            <a:srgbClr val="FC7C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"/>
            <a:r>
              <a:rPr lang="es-ES" sz="700" spc="30" dirty="0">
                <a:solidFill>
                  <a:srgbClr val="381E3A"/>
                </a:solidFill>
                <a:latin typeface="Impact" panose="020B0806030902050204" pitchFamily="34" charset="0"/>
              </a:rPr>
              <a:t>INTRODUCE TU PREGUNTA Y MUÉVEME</a:t>
            </a:r>
          </a:p>
        </p:txBody>
      </p:sp>
      <p:sp>
        <p:nvSpPr>
          <p:cNvPr id="42" name="Rectángulo 41">
            <a:extLst>
              <a:ext uri="{FF2B5EF4-FFF2-40B4-BE49-F238E27FC236}">
                <a16:creationId xmlns:a16="http://schemas.microsoft.com/office/drawing/2014/main" id="{6C992A67-9FB4-2C40-9B25-D9371A1F8C7D}"/>
              </a:ext>
            </a:extLst>
          </p:cNvPr>
          <p:cNvSpPr/>
          <p:nvPr/>
        </p:nvSpPr>
        <p:spPr>
          <a:xfrm>
            <a:off x="2503331" y="11217105"/>
            <a:ext cx="665018" cy="688769"/>
          </a:xfrm>
          <a:prstGeom prst="rect">
            <a:avLst/>
          </a:prstGeom>
          <a:solidFill>
            <a:srgbClr val="FAED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"/>
            <a:r>
              <a:rPr lang="es-ES" sz="700" spc="30" dirty="0">
                <a:solidFill>
                  <a:srgbClr val="381E3A"/>
                </a:solidFill>
                <a:latin typeface="Impact" panose="020B0806030902050204" pitchFamily="34" charset="0"/>
              </a:rPr>
              <a:t>INTRODUCE TU PREGUNTA Y MUÉVEME</a:t>
            </a:r>
          </a:p>
        </p:txBody>
      </p:sp>
      <p:sp>
        <p:nvSpPr>
          <p:cNvPr id="43" name="Rectángulo 42">
            <a:extLst>
              <a:ext uri="{FF2B5EF4-FFF2-40B4-BE49-F238E27FC236}">
                <a16:creationId xmlns:a16="http://schemas.microsoft.com/office/drawing/2014/main" id="{F7725FAC-A3B4-AE44-AA0A-E18DD2A122C5}"/>
              </a:ext>
            </a:extLst>
          </p:cNvPr>
          <p:cNvSpPr/>
          <p:nvPr/>
        </p:nvSpPr>
        <p:spPr>
          <a:xfrm>
            <a:off x="3281171" y="11217105"/>
            <a:ext cx="665018" cy="688769"/>
          </a:xfrm>
          <a:prstGeom prst="rect">
            <a:avLst/>
          </a:prstGeom>
          <a:solidFill>
            <a:srgbClr val="FC7C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"/>
            <a:r>
              <a:rPr lang="es-ES" sz="700" spc="30" dirty="0">
                <a:solidFill>
                  <a:srgbClr val="381E3A"/>
                </a:solidFill>
                <a:latin typeface="Impact" panose="020B0806030902050204" pitchFamily="34" charset="0"/>
              </a:rPr>
              <a:t>INTRODUCE TU PREGUNTA Y MUÉVEME</a:t>
            </a:r>
          </a:p>
        </p:txBody>
      </p:sp>
      <p:sp>
        <p:nvSpPr>
          <p:cNvPr id="44" name="Rectángulo 43">
            <a:extLst>
              <a:ext uri="{FF2B5EF4-FFF2-40B4-BE49-F238E27FC236}">
                <a16:creationId xmlns:a16="http://schemas.microsoft.com/office/drawing/2014/main" id="{0EA342D2-2F34-0D4A-9D90-CF3D0ABB390B}"/>
              </a:ext>
            </a:extLst>
          </p:cNvPr>
          <p:cNvSpPr/>
          <p:nvPr/>
        </p:nvSpPr>
        <p:spPr>
          <a:xfrm>
            <a:off x="4088337" y="11217105"/>
            <a:ext cx="665018" cy="688769"/>
          </a:xfrm>
          <a:prstGeom prst="rect">
            <a:avLst/>
          </a:prstGeom>
          <a:solidFill>
            <a:srgbClr val="FAED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"/>
            <a:r>
              <a:rPr lang="es-ES" sz="700" spc="30" dirty="0">
                <a:solidFill>
                  <a:srgbClr val="381E3A"/>
                </a:solidFill>
                <a:latin typeface="Impact" panose="020B0806030902050204" pitchFamily="34" charset="0"/>
              </a:rPr>
              <a:t>INTRODUCE TU PREGUNTA Y MUÉVEME</a:t>
            </a:r>
          </a:p>
        </p:txBody>
      </p:sp>
      <p:sp>
        <p:nvSpPr>
          <p:cNvPr id="45" name="Rectángulo 44">
            <a:extLst>
              <a:ext uri="{FF2B5EF4-FFF2-40B4-BE49-F238E27FC236}">
                <a16:creationId xmlns:a16="http://schemas.microsoft.com/office/drawing/2014/main" id="{FB20E9DF-F0D0-4E43-B967-B153A214608F}"/>
              </a:ext>
            </a:extLst>
          </p:cNvPr>
          <p:cNvSpPr/>
          <p:nvPr/>
        </p:nvSpPr>
        <p:spPr>
          <a:xfrm>
            <a:off x="111159" y="12009585"/>
            <a:ext cx="665018" cy="688769"/>
          </a:xfrm>
          <a:prstGeom prst="rect">
            <a:avLst/>
          </a:prstGeom>
          <a:solidFill>
            <a:srgbClr val="FAED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"/>
            <a:r>
              <a:rPr lang="es-ES" sz="700" spc="30" dirty="0">
                <a:solidFill>
                  <a:srgbClr val="381E3A"/>
                </a:solidFill>
                <a:latin typeface="Impact" panose="020B0806030902050204" pitchFamily="34" charset="0"/>
              </a:rPr>
              <a:t>INTRODUCE TU PREGUNTA Y MUÉVEME</a:t>
            </a:r>
          </a:p>
        </p:txBody>
      </p:sp>
      <p:sp>
        <p:nvSpPr>
          <p:cNvPr id="46" name="Rectángulo 45">
            <a:extLst>
              <a:ext uri="{FF2B5EF4-FFF2-40B4-BE49-F238E27FC236}">
                <a16:creationId xmlns:a16="http://schemas.microsoft.com/office/drawing/2014/main" id="{49D7C04B-1BB8-ED46-AE81-875C25BB55D4}"/>
              </a:ext>
            </a:extLst>
          </p:cNvPr>
          <p:cNvSpPr/>
          <p:nvPr/>
        </p:nvSpPr>
        <p:spPr>
          <a:xfrm>
            <a:off x="922405" y="12009585"/>
            <a:ext cx="665018" cy="688769"/>
          </a:xfrm>
          <a:prstGeom prst="rect">
            <a:avLst/>
          </a:prstGeom>
          <a:solidFill>
            <a:srgbClr val="FC7C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"/>
            <a:r>
              <a:rPr lang="es-ES" sz="700" spc="30" dirty="0">
                <a:solidFill>
                  <a:srgbClr val="381E3A"/>
                </a:solidFill>
                <a:latin typeface="Impact" panose="020B0806030902050204" pitchFamily="34" charset="0"/>
              </a:rPr>
              <a:t>INTRODUCE TU PREGUNTA Y MUÉVEME</a:t>
            </a:r>
          </a:p>
        </p:txBody>
      </p:sp>
      <p:sp>
        <p:nvSpPr>
          <p:cNvPr id="47" name="Rectángulo 46">
            <a:extLst>
              <a:ext uri="{FF2B5EF4-FFF2-40B4-BE49-F238E27FC236}">
                <a16:creationId xmlns:a16="http://schemas.microsoft.com/office/drawing/2014/main" id="{8D56A8ED-B0E5-234C-AC83-F1E266A14EC9}"/>
              </a:ext>
            </a:extLst>
          </p:cNvPr>
          <p:cNvSpPr/>
          <p:nvPr/>
        </p:nvSpPr>
        <p:spPr>
          <a:xfrm>
            <a:off x="1696165" y="12009585"/>
            <a:ext cx="665018" cy="688769"/>
          </a:xfrm>
          <a:prstGeom prst="rect">
            <a:avLst/>
          </a:prstGeom>
          <a:solidFill>
            <a:srgbClr val="FAED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"/>
            <a:r>
              <a:rPr lang="es-ES" sz="700" spc="30" dirty="0">
                <a:solidFill>
                  <a:srgbClr val="381E3A"/>
                </a:solidFill>
                <a:latin typeface="Impact" panose="020B0806030902050204" pitchFamily="34" charset="0"/>
              </a:rPr>
              <a:t>INTRODUCE TU PREGUNTA Y MUÉVEME</a:t>
            </a:r>
          </a:p>
        </p:txBody>
      </p:sp>
      <p:sp>
        <p:nvSpPr>
          <p:cNvPr id="48" name="Rectángulo 47">
            <a:extLst>
              <a:ext uri="{FF2B5EF4-FFF2-40B4-BE49-F238E27FC236}">
                <a16:creationId xmlns:a16="http://schemas.microsoft.com/office/drawing/2014/main" id="{E33D7A43-CF42-8845-A939-54AA9B823F16}"/>
              </a:ext>
            </a:extLst>
          </p:cNvPr>
          <p:cNvSpPr/>
          <p:nvPr/>
        </p:nvSpPr>
        <p:spPr>
          <a:xfrm>
            <a:off x="2503331" y="12009585"/>
            <a:ext cx="665018" cy="688769"/>
          </a:xfrm>
          <a:prstGeom prst="rect">
            <a:avLst/>
          </a:prstGeom>
          <a:solidFill>
            <a:srgbClr val="FC7C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"/>
            <a:r>
              <a:rPr lang="es-ES" sz="700" spc="30" dirty="0">
                <a:solidFill>
                  <a:srgbClr val="381E3A"/>
                </a:solidFill>
                <a:latin typeface="Impact" panose="020B0806030902050204" pitchFamily="34" charset="0"/>
              </a:rPr>
              <a:t>INTRODUCE TU PREGUNTA Y MUÉVEME</a:t>
            </a:r>
          </a:p>
        </p:txBody>
      </p:sp>
      <p:sp>
        <p:nvSpPr>
          <p:cNvPr id="49" name="Rectángulo 48">
            <a:extLst>
              <a:ext uri="{FF2B5EF4-FFF2-40B4-BE49-F238E27FC236}">
                <a16:creationId xmlns:a16="http://schemas.microsoft.com/office/drawing/2014/main" id="{DB1A2CA7-52F6-F449-B387-1B554F3A71D9}"/>
              </a:ext>
            </a:extLst>
          </p:cNvPr>
          <p:cNvSpPr/>
          <p:nvPr/>
        </p:nvSpPr>
        <p:spPr>
          <a:xfrm>
            <a:off x="3310497" y="12009585"/>
            <a:ext cx="665018" cy="688769"/>
          </a:xfrm>
          <a:prstGeom prst="rect">
            <a:avLst/>
          </a:prstGeom>
          <a:solidFill>
            <a:srgbClr val="FAED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"/>
            <a:r>
              <a:rPr lang="es-ES" sz="700" spc="30" dirty="0">
                <a:solidFill>
                  <a:srgbClr val="381E3A"/>
                </a:solidFill>
                <a:latin typeface="Impact" panose="020B0806030902050204" pitchFamily="34" charset="0"/>
              </a:rPr>
              <a:t>INTRODUCE TU PREGUNTA Y MUÉVEME</a:t>
            </a:r>
          </a:p>
        </p:txBody>
      </p:sp>
      <p:sp>
        <p:nvSpPr>
          <p:cNvPr id="50" name="Rectángulo 49">
            <a:extLst>
              <a:ext uri="{FF2B5EF4-FFF2-40B4-BE49-F238E27FC236}">
                <a16:creationId xmlns:a16="http://schemas.microsoft.com/office/drawing/2014/main" id="{98A4E2E7-0CEE-584E-8F51-054FBC68577A}"/>
              </a:ext>
            </a:extLst>
          </p:cNvPr>
          <p:cNvSpPr/>
          <p:nvPr/>
        </p:nvSpPr>
        <p:spPr>
          <a:xfrm>
            <a:off x="4088337" y="12009585"/>
            <a:ext cx="665018" cy="688769"/>
          </a:xfrm>
          <a:prstGeom prst="rect">
            <a:avLst/>
          </a:prstGeom>
          <a:solidFill>
            <a:srgbClr val="FC7C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"/>
            <a:r>
              <a:rPr lang="es-ES" sz="700" spc="30" dirty="0">
                <a:solidFill>
                  <a:srgbClr val="381E3A"/>
                </a:solidFill>
                <a:latin typeface="Impact" panose="020B0806030902050204" pitchFamily="34" charset="0"/>
              </a:rPr>
              <a:t>INTRODUCE TU PREGUNTA Y MUÉVEME</a:t>
            </a:r>
          </a:p>
        </p:txBody>
      </p:sp>
      <p:sp>
        <p:nvSpPr>
          <p:cNvPr id="51" name="Rectángulo 50">
            <a:extLst>
              <a:ext uri="{FF2B5EF4-FFF2-40B4-BE49-F238E27FC236}">
                <a16:creationId xmlns:a16="http://schemas.microsoft.com/office/drawing/2014/main" id="{B2C10ED0-38CE-694C-957C-A442F2E10F7B}"/>
              </a:ext>
            </a:extLst>
          </p:cNvPr>
          <p:cNvSpPr/>
          <p:nvPr/>
        </p:nvSpPr>
        <p:spPr>
          <a:xfrm>
            <a:off x="111159" y="7173819"/>
            <a:ext cx="4642196" cy="6887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"/>
            <a:r>
              <a:rPr lang="es-ES" sz="1100" b="1" spc="30" dirty="0">
                <a:solidFill>
                  <a:srgbClr val="381E3A"/>
                </a:solidFill>
                <a:latin typeface="Glacial Indifference" pitchFamily="2" charset="0"/>
              </a:rPr>
              <a:t>Si quieres modificar alguna pregunta, escribe en el recuadro (elige el color correcto) y coloca el elemento encima</a:t>
            </a:r>
          </a:p>
        </p:txBody>
      </p:sp>
    </p:spTree>
    <p:extLst>
      <p:ext uri="{BB962C8B-B14F-4D97-AF65-F5344CB8AC3E}">
        <p14:creationId xmlns:p14="http://schemas.microsoft.com/office/powerpoint/2010/main" val="3713732038"/>
      </p:ext>
    </p:extLst>
  </p:cSld>
  <p:clrMapOvr>
    <a:masterClrMapping/>
  </p:clrMapOvr>
  <p:timing>
    <p:tnLst>
      <p:par>
        <p:cTn id="1" dur="indefinite" restart="never" nodeType="tmRoot">
          <p:childTnLst>
            <p:video>
              <p:cMediaNode vol="80000">
                <p:cTn id="2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  <p:video>
              <p:cMediaNode vol="80000">
                <p:cTn id="3" repeatCount="indefinite" fill="remove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  <p:video>
              <p:cMediaNode vol="80000">
                <p:cTn id="4" repeatCount="indefinite" fill="remove" display="0">
                  <p:stCondLst>
                    <p:cond delay="indefinite"/>
                  </p:stCondLst>
                </p:cTn>
                <p:tgtEl>
                  <p:spTgt spid="11"/>
                </p:tgtEl>
              </p:cMediaNode>
            </p:video>
            <p:seq concurrent="1" nextAc="seek">
              <p:cTn id="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" fill="hold">
                      <p:stCondLst>
                        <p:cond delay="0"/>
                      </p:stCondLst>
                      <p:childTnLst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60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60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6373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7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8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57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201</Words>
  <Application>Microsoft Macintosh PowerPoint</Application>
  <PresentationFormat>Panorámica</PresentationFormat>
  <Paragraphs>37</Paragraphs>
  <Slides>1</Slides>
  <Notes>0</Notes>
  <HiddenSlides>0</HiddenSlides>
  <MMClips>3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7" baseType="lpstr">
      <vt:lpstr>Glacial Indifference</vt:lpstr>
      <vt:lpstr>Calibri</vt:lpstr>
      <vt:lpstr>Arial</vt:lpstr>
      <vt:lpstr>Impact</vt:lpstr>
      <vt:lpstr>Calibri Light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Microsoft Office User</dc:creator>
  <cp:lastModifiedBy>Microsoft Office User</cp:lastModifiedBy>
  <cp:revision>13</cp:revision>
  <dcterms:created xsi:type="dcterms:W3CDTF">2020-08-26T15:19:35Z</dcterms:created>
  <dcterms:modified xsi:type="dcterms:W3CDTF">2020-08-31T16:57:44Z</dcterms:modified>
</cp:coreProperties>
</file>