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7C39"/>
    <a:srgbClr val="FDDD4B"/>
    <a:srgbClr val="C50B9D"/>
    <a:srgbClr val="ECB9F7"/>
    <a:srgbClr val="D2F4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42" autoAdjust="0"/>
    <p:restoredTop sz="96029"/>
  </p:normalViewPr>
  <p:slideViewPr>
    <p:cSldViewPr snapToGrid="0">
      <p:cViewPr>
        <p:scale>
          <a:sx n="102" d="100"/>
          <a:sy n="102" d="100"/>
        </p:scale>
        <p:origin x="144" y="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9BDE2DB-5089-4800-8FD5-8F996F2B3F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695DFD20-839F-426A-93DB-0E19A4B69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825276A-8D59-4B6D-B643-AE6EC157E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9/9/20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283ACB33-5E0E-4298-AF7A-84504F6F7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46663F2-CE9C-4D5C-AE29-C4FA3275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070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6E133CE-B275-4269-98DB-5D98228CC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81BA200-2D05-4AE1-8CFB-B13A0FD72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1D0E8C0B-4D6B-4D0E-BD1F-9B19ACA40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9/9/20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7D3FEE9-A090-4BD7-BED3-423C59AD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894E71A-880C-4CB7-9F3E-95557BC6F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88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710B9191-9D34-47FC-B46D-49F3CFFA4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F0F5171F-F903-4B7A-9F60-F116069FDB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F78C82C-B7EB-46D8-B290-C6A58EAA1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9/9/20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57BE6BA-1E9D-4447-98CF-2724EF109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629DDFC-1225-4FD1-A8E4-D241236E3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050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9EA07E2-6A6D-4AA3-A3A2-FAFBDFC09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D89A27B-E245-47E0-9453-2DC400A0D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E5C4F67-31FF-4EA6-A2E8-54D70C27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9/9/20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99EE946-7613-43BA-87EB-DBE940C66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EFFC813-B830-49DD-88EA-D6EF5EF90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69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F96B91E-C316-4FA0-9270-CAADB9F15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8ED4C5CB-2327-4E26-B850-2E153327F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425C5A8-5C0C-4D7D-9201-F5587038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9/9/20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03B2106-4FEB-4E4A-AE00-3505BA40B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18AE9B8-44EC-4BB6-ABE3-C49F695B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52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AC6F9E-ABE1-4286-BA83-8981575C9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B617A4F-AE22-4811-8EC4-3DCC56E8AB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C9A57F01-BE87-4CEA-B44A-3F66836F0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6069F09-7076-4F1C-9874-AA806EA73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9/9/20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8714852-FAEF-4B6B-9F11-4F0208F6D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AFB2994-4BF4-4546-AE28-2DD4FC42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154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7A60A39-93E0-4BE5-998F-E42194BFA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3E0E0596-192F-4137-949F-E96037268D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91D5B542-6C48-4A4E-B106-D5996D641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3496B836-08C8-4871-B51D-351F01926E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2CA0E532-5B47-4B62-9EF3-C2E252A960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7FCBCEE8-8B00-46DA-A5C8-9D250447D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9/9/20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A36C5F81-9ED5-427E-AAB1-E39A0B159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298C83EB-E713-4C1D-8FFC-F02D4F087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10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1DF327B-7C46-447F-B8E1-FA0C5D88B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F1256C5-C9BF-44E6-AAF7-E7461D221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9/9/20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5F44AE36-ACE6-4E24-8CE2-B66914093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0CB169D4-78A5-440D-BC5C-24F878648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1631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66F0F163-B032-4544-A017-5CD45CC9B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9/9/20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48907D9-398D-4FD0-AC3A-12DE093F1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1BE5A24D-5022-4BE3-BBB3-167A2C47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122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793ECA-D6C0-478A-88A9-C7B3E0977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9A6F75A-6A83-4076-A8F0-D3B67E637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B2433C47-2022-456F-A42D-8AEAA7CBB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7882DAD-55C9-4219-A5D6-B1031FD97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9/9/20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DC72806D-32EC-4922-A605-672D8D601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D817AEA-9736-4FD8-A699-C1AB3D201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771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4F85A23-2AF0-44C5-9D6A-0AC4FE2BE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0B329C75-22E1-4018-8006-5D28355CDD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15524F3C-8746-4FA5-95BE-4D07F33C3C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D01AFB7-E1DF-42E9-A57C-AE0A70F9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984C8-24FB-4BB3-89E6-FA64DE1F4436}" type="datetimeFigureOut">
              <a:rPr lang="es-ES" smtClean="0"/>
              <a:t>9/9/20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DD86198-927A-48EA-B510-583E37082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055450A-3D58-4235-9BC1-14C85B2ED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0B37A-1A21-4AEE-AC62-170BE6789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9933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6849087B-9AB9-479C-B4FF-7857E8F51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1C22721E-30B4-4EB6-B5DE-993766C32E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5658C0E-9F4C-4DA2-A59F-BA807C9B14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984C8-24FB-4BB3-89E6-FA64DE1F4436}" type="datetimeFigureOut">
              <a:rPr lang="es-ES" smtClean="0"/>
              <a:t>9/9/20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62C3BCC-1CE6-406D-BEDE-39172B68D8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BD48926-C714-4062-8FF9-6DBE2350A6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0B37A-1A21-4AEE-AC62-170BE678921A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535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0F7A7F42-5345-44BF-8265-4C7595BF8466}"/>
              </a:ext>
            </a:extLst>
          </p:cNvPr>
          <p:cNvSpPr txBox="1"/>
          <p:nvPr/>
        </p:nvSpPr>
        <p:spPr>
          <a:xfrm rot="16200000">
            <a:off x="445365" y="2554826"/>
            <a:ext cx="115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CThefontest" panose="02000603000000000000" pitchFamily="2" charset="0"/>
                <a:ea typeface="CCThefontest" panose="02000603000000000000" pitchFamily="2" charset="0"/>
              </a:rPr>
              <a:t>- </a:t>
            </a:r>
            <a:r>
              <a:rPr lang="es-ES" sz="3200" dirty="0" smtClean="0">
                <a:latin typeface="CCThefontest" panose="02000603000000000000" pitchFamily="2" charset="0"/>
                <a:ea typeface="CCThefontest" panose="02000603000000000000" pitchFamily="2" charset="0"/>
              </a:rPr>
              <a:t>30’’</a:t>
            </a:r>
            <a:endParaRPr lang="es-ES" sz="3200" dirty="0">
              <a:latin typeface="CCThefontest" panose="02000603000000000000" pitchFamily="2" charset="0"/>
              <a:ea typeface="CCThefontest" panose="02000603000000000000" pitchFamily="2" charset="0"/>
            </a:endParaRP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C6CBD9AC-9ED3-4FBD-8F20-5B366A93CE97}"/>
              </a:ext>
            </a:extLst>
          </p:cNvPr>
          <p:cNvSpPr txBox="1"/>
          <p:nvPr/>
        </p:nvSpPr>
        <p:spPr>
          <a:xfrm rot="16200000">
            <a:off x="4713053" y="2554826"/>
            <a:ext cx="115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CThefontest" panose="02000603000000000000" pitchFamily="2" charset="0"/>
                <a:ea typeface="CCThefontest" panose="02000603000000000000" pitchFamily="2" charset="0"/>
              </a:rPr>
              <a:t>- </a:t>
            </a:r>
            <a:r>
              <a:rPr lang="es-ES" sz="3200" dirty="0" smtClean="0">
                <a:latin typeface="CCThefontest" panose="02000603000000000000" pitchFamily="2" charset="0"/>
                <a:ea typeface="CCThefontest" panose="02000603000000000000" pitchFamily="2" charset="0"/>
              </a:rPr>
              <a:t>20’’</a:t>
            </a:r>
            <a:endParaRPr lang="es-ES" sz="3200" dirty="0">
              <a:latin typeface="CCThefontest" panose="02000603000000000000" pitchFamily="2" charset="0"/>
              <a:ea typeface="CCThefontest" panose="02000603000000000000" pitchFamily="2" charset="0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E15FDEE5-E9E9-4EAE-A781-03B41D5336FC}"/>
              </a:ext>
            </a:extLst>
          </p:cNvPr>
          <p:cNvSpPr txBox="1"/>
          <p:nvPr/>
        </p:nvSpPr>
        <p:spPr>
          <a:xfrm rot="16200000">
            <a:off x="8980741" y="2554826"/>
            <a:ext cx="115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CThefontest" panose="02000603000000000000" pitchFamily="2" charset="0"/>
                <a:ea typeface="CCThefontest" panose="02000603000000000000" pitchFamily="2" charset="0"/>
              </a:rPr>
              <a:t>- 10’’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606" y="3418243"/>
            <a:ext cx="1567616" cy="156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3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upo 25">
            <a:extLst>
              <a:ext uri="{FF2B5EF4-FFF2-40B4-BE49-F238E27FC236}">
                <a16:creationId xmlns:a16="http://schemas.microsoft.com/office/drawing/2014/main" xmlns="" id="{99A020BF-A2DC-48E3-8678-590BB96E412B}"/>
              </a:ext>
            </a:extLst>
          </p:cNvPr>
          <p:cNvGrpSpPr/>
          <p:nvPr/>
        </p:nvGrpSpPr>
        <p:grpSpPr>
          <a:xfrm>
            <a:off x="5009600" y="199647"/>
            <a:ext cx="1170716" cy="779473"/>
            <a:chOff x="5510640" y="1030853"/>
            <a:chExt cx="1170716" cy="779473"/>
          </a:xfrm>
          <a:solidFill>
            <a:srgbClr val="F17C39"/>
          </a:solidFill>
        </p:grpSpPr>
        <p:sp>
          <p:nvSpPr>
            <p:cNvPr id="24" name="Rectángulo 23">
              <a:extLst>
                <a:ext uri="{FF2B5EF4-FFF2-40B4-BE49-F238E27FC236}">
                  <a16:creationId xmlns:a16="http://schemas.microsoft.com/office/drawing/2014/main" xmlns="" id="{B370A9A6-3D33-4BAD-B423-9189A94039A7}"/>
                </a:ext>
              </a:extLst>
            </p:cNvPr>
            <p:cNvSpPr/>
            <p:nvPr/>
          </p:nvSpPr>
          <p:spPr>
            <a:xfrm>
              <a:off x="5908961" y="1302327"/>
              <a:ext cx="374074" cy="507999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5" name="Rectángulo 24">
              <a:extLst>
                <a:ext uri="{FF2B5EF4-FFF2-40B4-BE49-F238E27FC236}">
                  <a16:creationId xmlns:a16="http://schemas.microsoft.com/office/drawing/2014/main" xmlns="" id="{C67E189A-BEAF-4669-97D3-A477B5C52873}"/>
                </a:ext>
              </a:extLst>
            </p:cNvPr>
            <p:cNvSpPr/>
            <p:nvPr/>
          </p:nvSpPr>
          <p:spPr>
            <a:xfrm>
              <a:off x="5510640" y="1030853"/>
              <a:ext cx="1170716" cy="410830"/>
            </a:xfrm>
            <a:prstGeom prst="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9393C79D-3C9B-4DAC-88DA-FAAB97F4041E}"/>
              </a:ext>
            </a:extLst>
          </p:cNvPr>
          <p:cNvSpPr/>
          <p:nvPr/>
        </p:nvSpPr>
        <p:spPr>
          <a:xfrm>
            <a:off x="5721927" y="2950239"/>
            <a:ext cx="748145" cy="25176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518" y="979120"/>
            <a:ext cx="5878880" cy="5878880"/>
          </a:xfrm>
          <a:prstGeom prst="rect">
            <a:avLst/>
          </a:prstGeom>
        </p:spPr>
      </p:pic>
      <p:grpSp>
        <p:nvGrpSpPr>
          <p:cNvPr id="20" name="Grupo 19">
            <a:extLst>
              <a:ext uri="{FF2B5EF4-FFF2-40B4-BE49-F238E27FC236}">
                <a16:creationId xmlns:a16="http://schemas.microsoft.com/office/drawing/2014/main" xmlns="" id="{64A72147-4208-4D78-B32C-5A216375C230}"/>
              </a:ext>
            </a:extLst>
          </p:cNvPr>
          <p:cNvGrpSpPr/>
          <p:nvPr/>
        </p:nvGrpSpPr>
        <p:grpSpPr>
          <a:xfrm>
            <a:off x="6087649" y="4233797"/>
            <a:ext cx="382424" cy="1929167"/>
            <a:chOff x="5721926" y="2041236"/>
            <a:chExt cx="748145" cy="2447637"/>
          </a:xfrm>
        </p:grpSpPr>
        <p:sp>
          <p:nvSpPr>
            <p:cNvPr id="15" name="Rectángulo 14">
              <a:extLst>
                <a:ext uri="{FF2B5EF4-FFF2-40B4-BE49-F238E27FC236}">
                  <a16:creationId xmlns:a16="http://schemas.microsoft.com/office/drawing/2014/main" xmlns="" id="{3F7A7883-B0B6-43A3-815B-DAACBF4B20A1}"/>
                </a:ext>
              </a:extLst>
            </p:cNvPr>
            <p:cNvSpPr/>
            <p:nvPr/>
          </p:nvSpPr>
          <p:spPr>
            <a:xfrm>
              <a:off x="5721926" y="2041236"/>
              <a:ext cx="748145" cy="2447637"/>
            </a:xfrm>
            <a:prstGeom prst="rect">
              <a:avLst/>
            </a:prstGeom>
            <a:solidFill>
              <a:srgbClr val="FDDD4B"/>
            </a:solidFill>
            <a:ln>
              <a:solidFill>
                <a:srgbClr val="FDDD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7" name="Conector recto de flecha 16">
              <a:extLst>
                <a:ext uri="{FF2B5EF4-FFF2-40B4-BE49-F238E27FC236}">
                  <a16:creationId xmlns:a16="http://schemas.microsoft.com/office/drawing/2014/main" xmlns="" id="{69DC2902-3E5E-40F8-9885-07A4D7AD82F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0" y="2041237"/>
              <a:ext cx="0" cy="1311563"/>
            </a:xfrm>
            <a:prstGeom prst="straightConnector1">
              <a:avLst/>
            </a:prstGeom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312103">
            <a:off x="3309858" y="2244359"/>
            <a:ext cx="1411760" cy="1411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30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9</Words>
  <Application>Microsoft Macintosh PowerPoint</Application>
  <PresentationFormat>Panorámica</PresentationFormat>
  <Paragraphs>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CCThefontest</vt:lpstr>
      <vt:lpstr>Arial</vt:lpstr>
      <vt:lpstr>Tema de Office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Ainhoa González</dc:creator>
  <cp:keywords/>
  <dc:description/>
  <cp:lastModifiedBy>Usuario de Microsoft Office</cp:lastModifiedBy>
  <cp:revision>17</cp:revision>
  <dcterms:created xsi:type="dcterms:W3CDTF">2020-06-19T17:04:47Z</dcterms:created>
  <dcterms:modified xsi:type="dcterms:W3CDTF">2020-09-09T22:35:34Z</dcterms:modified>
  <cp:category/>
</cp:coreProperties>
</file>