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3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102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Hoja1!$A$2:$A$9</c:f>
              <c:numCache>
                <c:formatCode>General</c:formatCode>
                <c:ptCount val="8"/>
              </c:numCache>
            </c:num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0.52885</cdr:x>
      <cdr:y>0.12788</cdr:y>
    </cdr:from>
    <cdr:to>
      <cdr:x>0.64135</cdr:x>
      <cdr:y>0.29663</cdr:y>
    </cdr:to>
    <cdr:sp macro="" textlink="">
      <cdr:nvSpPr>
        <cdr:cNvPr id="3" name="Elipse 2"/>
        <cdr:cNvSpPr/>
      </cdr:nvSpPr>
      <cdr:spPr>
        <a:xfrm xmlns:a="http://schemas.openxmlformats.org/drawingml/2006/main">
          <a:off x="4298461" y="692926"/>
          <a:ext cx="914400" cy="91440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0.63918</cdr:x>
      <cdr:y>0.30853</cdr:y>
    </cdr:from>
    <cdr:to>
      <cdr:x>0.74087</cdr:x>
      <cdr:y>0.46755</cdr:y>
    </cdr:to>
    <cdr:sp macro="" textlink="">
      <cdr:nvSpPr>
        <cdr:cNvPr id="4" name="Elipse 3"/>
        <cdr:cNvSpPr/>
      </cdr:nvSpPr>
      <cdr:spPr>
        <a:xfrm xmlns:a="http://schemas.openxmlformats.org/drawingml/2006/main">
          <a:off x="5195277" y="1671842"/>
          <a:ext cx="826477" cy="861646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0.65</cdr:x>
      <cdr:y>0.55919</cdr:y>
    </cdr:from>
    <cdr:to>
      <cdr:x>0.7625</cdr:x>
      <cdr:y>0.72794</cdr:y>
    </cdr:to>
    <cdr:sp macro="" textlink="">
      <cdr:nvSpPr>
        <cdr:cNvPr id="5" name="Elipse 4"/>
        <cdr:cNvSpPr/>
      </cdr:nvSpPr>
      <cdr:spPr>
        <a:xfrm xmlns:a="http://schemas.openxmlformats.org/drawingml/2006/main">
          <a:off x="5283199" y="3030056"/>
          <a:ext cx="914400" cy="914400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0.52452</cdr:x>
      <cdr:y>0.70469</cdr:y>
    </cdr:from>
    <cdr:to>
      <cdr:x>0.63702</cdr:x>
      <cdr:y>0.87344</cdr:y>
    </cdr:to>
    <cdr:sp macro="" textlink="">
      <cdr:nvSpPr>
        <cdr:cNvPr id="6" name="Elipse 5"/>
        <cdr:cNvSpPr/>
      </cdr:nvSpPr>
      <cdr:spPr>
        <a:xfrm xmlns:a="http://schemas.openxmlformats.org/drawingml/2006/main">
          <a:off x="4263292" y="3818467"/>
          <a:ext cx="914400" cy="914400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0.3601</cdr:x>
      <cdr:y>0.70469</cdr:y>
    </cdr:from>
    <cdr:to>
      <cdr:x>0.4726</cdr:x>
      <cdr:y>0.87344</cdr:y>
    </cdr:to>
    <cdr:sp macro="" textlink="">
      <cdr:nvSpPr>
        <cdr:cNvPr id="7" name="Elipse 6"/>
        <cdr:cNvSpPr/>
      </cdr:nvSpPr>
      <cdr:spPr>
        <a:xfrm xmlns:a="http://schemas.openxmlformats.org/drawingml/2006/main">
          <a:off x="2926861" y="3818467"/>
          <a:ext cx="914400" cy="914400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0.25192</cdr:x>
      <cdr:y>0.53749</cdr:y>
    </cdr:from>
    <cdr:to>
      <cdr:x>0.36442</cdr:x>
      <cdr:y>0.70624</cdr:y>
    </cdr:to>
    <cdr:sp macro="" textlink="">
      <cdr:nvSpPr>
        <cdr:cNvPr id="8" name="Elipse 7"/>
        <cdr:cNvSpPr/>
      </cdr:nvSpPr>
      <cdr:spPr>
        <a:xfrm xmlns:a="http://schemas.openxmlformats.org/drawingml/2006/main">
          <a:off x="2047619" y="2912475"/>
          <a:ext cx="914400" cy="914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0.25192</cdr:x>
      <cdr:y>0.27847</cdr:y>
    </cdr:from>
    <cdr:to>
      <cdr:x>0.36442</cdr:x>
      <cdr:y>0.44722</cdr:y>
    </cdr:to>
    <cdr:sp macro="" textlink="">
      <cdr:nvSpPr>
        <cdr:cNvPr id="9" name="Elipse 8"/>
        <cdr:cNvSpPr/>
      </cdr:nvSpPr>
      <cdr:spPr>
        <a:xfrm xmlns:a="http://schemas.openxmlformats.org/drawingml/2006/main">
          <a:off x="2047619" y="1508943"/>
          <a:ext cx="914400" cy="914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0.36226</cdr:x>
      <cdr:y>0.12788</cdr:y>
    </cdr:from>
    <cdr:to>
      <cdr:x>0.47476</cdr:x>
      <cdr:y>0.29663</cdr:y>
    </cdr:to>
    <cdr:sp macro="" textlink="">
      <cdr:nvSpPr>
        <cdr:cNvPr id="10" name="Elipse 9"/>
        <cdr:cNvSpPr/>
      </cdr:nvSpPr>
      <cdr:spPr>
        <a:xfrm xmlns:a="http://schemas.openxmlformats.org/drawingml/2006/main">
          <a:off x="2944446" y="692926"/>
          <a:ext cx="914400" cy="914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30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5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78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63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3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15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44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38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4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7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B54A4-E658-4F40-BB30-74161A764219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78B2E-A9BD-4DA3-94CB-2595EEEC5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44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1601489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Elipse 7"/>
          <p:cNvSpPr/>
          <p:nvPr/>
        </p:nvSpPr>
        <p:spPr>
          <a:xfrm>
            <a:off x="2228522" y="4664122"/>
            <a:ext cx="832514" cy="7884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02 El Corro De La Pata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160000" y="414866"/>
            <a:ext cx="609600" cy="609600"/>
          </a:xfrm>
          <a:prstGeom prst="rect">
            <a:avLst/>
          </a:prstGeom>
        </p:spPr>
      </p:pic>
      <p:sp>
        <p:nvSpPr>
          <p:cNvPr id="10" name="Flecha derecha 9"/>
          <p:cNvSpPr/>
          <p:nvPr/>
        </p:nvSpPr>
        <p:spPr>
          <a:xfrm rot="2137904">
            <a:off x="2597920" y="1170276"/>
            <a:ext cx="14789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782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66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dolores mariscal sanz</dc:creator>
  <cp:lastModifiedBy>dolores mariscal sanz</cp:lastModifiedBy>
  <cp:revision>4</cp:revision>
  <dcterms:created xsi:type="dcterms:W3CDTF">2020-09-28T17:12:08Z</dcterms:created>
  <dcterms:modified xsi:type="dcterms:W3CDTF">2020-09-28T17:43:54Z</dcterms:modified>
</cp:coreProperties>
</file>