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0CC"/>
    <a:srgbClr val="69D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1A9FB-CAE5-481C-8243-9936720B2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DE24D8-A1A4-4706-B413-9923AE96A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10C253-171A-4523-9075-7E04D9EE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510B8-EC32-439B-B3FA-2BA21B3A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2FFD5-619C-48F5-B141-B4DC2AFD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64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5289-A4B2-44B2-A5D8-AE78E907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151869-828D-4572-A019-702305C30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105E2-4CF0-4DBD-9E2C-959C6509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CD43C7-6B49-4255-9DE4-0A86AB44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8FF93F-D216-49A6-9949-61173F9F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887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5630CD-FF73-40D8-B40C-81F966DA2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D7295C-89F2-4621-B2B5-1AEBC2ACA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041D7-1281-4A2E-83CA-0BDF03C7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6C4B0E-E22A-4CB2-97E7-B5BC7A933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5B4F1C-A68F-41D4-BE02-DB2DE3F8C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94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5F61A-EB56-47A9-925C-569A05BA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56259A-F433-48A0-B8BA-41BFDE0E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0C37E-21F8-4D11-8959-29C50B2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E93AC0-23F3-4535-86D9-BC182D84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056DBF-4E43-4D98-A8C9-EFE20566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5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87A7-EC46-49CC-A3D2-5551191EF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E22366-59AB-419E-BB04-682A48BC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27B323-077F-4F65-A0D4-64741D0A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2B48F6-0A84-4FAA-AE68-66AD3485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C2D8FE-D90F-488E-B840-546664B0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35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6948D-2BF3-4885-AD09-97CFF22B4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A2E36-9FFA-49C5-8864-4B02BEAE8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ABF9D3-6112-42D1-8D70-C0A5C777D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1A2809-141A-4762-8F80-F3ACFD4E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49D782-C23C-46B3-B316-0ACD1CF1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86EF96-36E7-4577-B2CF-9B3C4960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38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58350-92FA-4351-B4C7-9575EE62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537498-93AE-4D17-B614-FDBC86B24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ABCBA7-61E6-4113-B5B8-A84ACBEA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BF83BE-9177-4A55-A9E4-0BCD2E05E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1907F3-71AA-49AC-8897-C09B3603A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635B89-3390-4C03-B681-17204F65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945B7C-74C7-48B9-A704-35BE4E6A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AF5B4D-9F2B-4AC6-817B-E9CF65A7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25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09A19-EA42-4AC2-8ADA-F3ABB426C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9F851E-A2A1-4C50-99A9-9C9E15F7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E11382-B266-44CD-8D2D-0909869F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BD9144-71C3-4D0C-9723-9BA5B53C0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68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D56316-C3EA-4291-AF19-B2D6A783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861412-B116-4AD7-BDE6-8388C794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3B45A0-4E69-4FB0-A092-42FF626D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7D1D0-30BB-4E00-A797-D781783E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553F2-D421-4F25-B6AF-D50680090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DEF07C-7D81-4660-ACA7-5842CC42E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2B5E04-50B6-4158-8FF8-FA7B8D7E2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8A080-2DC1-4DCD-B7E6-721C76BB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F0343-4616-453C-BBE9-2020A527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95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A2A53-3516-44DD-BE84-FD4AA7183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E34411-24E1-4D4A-B8B0-6EC422693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0EE512-E81C-4F5D-BFA2-6C6C290FC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CB36D5-2F63-4EA0-BAAA-B5DF9FD7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B61E5F-AC9E-4B88-87D7-5BB0E0DB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C2D45C-B939-4CAC-A4C5-A7FA9406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52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5A70D3-148F-4D90-9F26-C101F2B4A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D0C6D9-0F35-4EA1-9082-25A3EBE26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8F9349-959C-4BB5-941B-D6B726435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2A11-00CC-47E1-8801-641D253AD809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408170-7C23-4AB3-9FB6-6331704E6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EDA8C-3C8C-4FC8-8849-65BA42433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23C70-1DEA-4B98-A613-39AE85A4B2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96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>
            <a:extLst>
              <a:ext uri="{FF2B5EF4-FFF2-40B4-BE49-F238E27FC236}">
                <a16:creationId xmlns:a16="http://schemas.microsoft.com/office/drawing/2014/main" id="{5C838448-38CF-4D08-ADAE-9B244A18DCB7}"/>
              </a:ext>
            </a:extLst>
          </p:cNvPr>
          <p:cNvGrpSpPr/>
          <p:nvPr/>
        </p:nvGrpSpPr>
        <p:grpSpPr>
          <a:xfrm>
            <a:off x="5300870" y="1530626"/>
            <a:ext cx="1590260" cy="626270"/>
            <a:chOff x="5300870" y="1530626"/>
            <a:chExt cx="1590260" cy="626270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641348DA-B79B-40C3-BF72-8C490E4AC8A0}"/>
                </a:ext>
              </a:extLst>
            </p:cNvPr>
            <p:cNvSpPr/>
            <p:nvPr/>
          </p:nvSpPr>
          <p:spPr>
            <a:xfrm>
              <a:off x="5811074" y="1727374"/>
              <a:ext cx="543339" cy="429522"/>
            </a:xfrm>
            <a:prstGeom prst="rect">
              <a:avLst/>
            </a:prstGeom>
            <a:solidFill>
              <a:srgbClr val="69DFE5"/>
            </a:solidFill>
            <a:ln w="57150">
              <a:solidFill>
                <a:srgbClr val="98C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ON">
              <a:extLst>
                <a:ext uri="{FF2B5EF4-FFF2-40B4-BE49-F238E27FC236}">
                  <a16:creationId xmlns:a16="http://schemas.microsoft.com/office/drawing/2014/main" id="{55E199DA-E405-476C-8027-535EE4EFAE19}"/>
                </a:ext>
              </a:extLst>
            </p:cNvPr>
            <p:cNvSpPr/>
            <p:nvPr/>
          </p:nvSpPr>
          <p:spPr>
            <a:xfrm>
              <a:off x="5300870" y="1530626"/>
              <a:ext cx="1590260" cy="242869"/>
            </a:xfrm>
            <a:prstGeom prst="rect">
              <a:avLst/>
            </a:prstGeom>
            <a:solidFill>
              <a:srgbClr val="69DFE5"/>
            </a:solidFill>
            <a:ln w="57150">
              <a:solidFill>
                <a:srgbClr val="98C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4" name="Elipse 3">
            <a:extLst>
              <a:ext uri="{FF2B5EF4-FFF2-40B4-BE49-F238E27FC236}">
                <a16:creationId xmlns:a16="http://schemas.microsoft.com/office/drawing/2014/main" id="{4E6BEF7F-1510-411F-8D23-5875BAEBBF82}"/>
              </a:ext>
            </a:extLst>
          </p:cNvPr>
          <p:cNvSpPr/>
          <p:nvPr/>
        </p:nvSpPr>
        <p:spPr>
          <a:xfrm>
            <a:off x="3922747" y="2156896"/>
            <a:ext cx="4320000" cy="4320000"/>
          </a:xfrm>
          <a:prstGeom prst="ellipse">
            <a:avLst/>
          </a:prstGeom>
          <a:solidFill>
            <a:srgbClr val="69DFE5"/>
          </a:solidFill>
          <a:ln w="76200">
            <a:solidFill>
              <a:srgbClr val="98C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5C53DB7-DD67-4F49-8B55-C7C1E3DD58DB}"/>
              </a:ext>
            </a:extLst>
          </p:cNvPr>
          <p:cNvSpPr/>
          <p:nvPr/>
        </p:nvSpPr>
        <p:spPr>
          <a:xfrm>
            <a:off x="4282744" y="2516896"/>
            <a:ext cx="3600000" cy="360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98C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9C7A1B67-9865-481C-9C3F-42E14DE6E3C2}"/>
              </a:ext>
            </a:extLst>
          </p:cNvPr>
          <p:cNvGrpSpPr/>
          <p:nvPr/>
        </p:nvGrpSpPr>
        <p:grpSpPr>
          <a:xfrm>
            <a:off x="5718313" y="3297471"/>
            <a:ext cx="755374" cy="2239617"/>
            <a:chOff x="5718310" y="2199861"/>
            <a:chExt cx="755374" cy="2239617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ADC5E670-9555-4AA8-9BC1-6F8E81DA1443}"/>
                </a:ext>
              </a:extLst>
            </p:cNvPr>
            <p:cNvSpPr/>
            <p:nvPr/>
          </p:nvSpPr>
          <p:spPr>
            <a:xfrm>
              <a:off x="5718310" y="2199861"/>
              <a:ext cx="755374" cy="22396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674C25A7-407A-4DBE-BDB8-779E62082E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5997" y="2199861"/>
              <a:ext cx="0" cy="10104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Cuervo Gómez</dc:creator>
  <cp:lastModifiedBy>Paula Cuervo Gómez</cp:lastModifiedBy>
  <cp:revision>1</cp:revision>
  <dcterms:created xsi:type="dcterms:W3CDTF">2020-09-27T18:21:29Z</dcterms:created>
  <dcterms:modified xsi:type="dcterms:W3CDTF">2020-09-27T18:38:27Z</dcterms:modified>
</cp:coreProperties>
</file>