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1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57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24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67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06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29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3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074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990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0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8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37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EC21-970E-4003-A98B-97EF1B4CBBFB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4C39A-09E6-4633-8472-2671AF97F2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92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oj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352" y="2914062"/>
            <a:ext cx="2160000" cy="2403712"/>
          </a:xfrm>
          <a:prstGeom prst="rect">
            <a:avLst/>
          </a:prstGeom>
        </p:spPr>
      </p:pic>
      <p:pic>
        <p:nvPicPr>
          <p:cNvPr id="3" name="amari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5" y="2713368"/>
            <a:ext cx="2160000" cy="2403712"/>
          </a:xfrm>
          <a:prstGeom prst="rect">
            <a:avLst/>
          </a:prstGeom>
        </p:spPr>
      </p:pic>
      <p:pic>
        <p:nvPicPr>
          <p:cNvPr id="4" name="violet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419" y="2914061"/>
            <a:ext cx="2160000" cy="2403712"/>
          </a:xfrm>
          <a:prstGeom prst="rect">
            <a:avLst/>
          </a:prstGeom>
        </p:spPr>
      </p:pic>
      <p:pic>
        <p:nvPicPr>
          <p:cNvPr id="5" name="azu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208" y="2914062"/>
            <a:ext cx="2160000" cy="240371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20624" y="389847"/>
            <a:ext cx="1107338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¿CÚAL DE ESTAS MARIPOSAS TIENE MANCHAS?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44065" y="1451899"/>
            <a:ext cx="1743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HAZ CLIC </a:t>
            </a:r>
            <a:endParaRPr lang="it-IT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5130">
            <a:off x="2387468" y="1512726"/>
            <a:ext cx="692217" cy="69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54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25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25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20624" y="82071"/>
            <a:ext cx="11073384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¿CÚAL DE </a:t>
            </a: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ESTOS ANIMALES </a:t>
            </a:r>
            <a:r>
              <a:rPr 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NO</a:t>
            </a: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TIENE DOS PIERNAS?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44065" y="1451899"/>
            <a:ext cx="1743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HAZ CLIC </a:t>
            </a:r>
            <a:endParaRPr lang="it-IT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5130">
            <a:off x="2387468" y="1512726"/>
            <a:ext cx="692217" cy="692217"/>
          </a:xfrm>
          <a:prstGeom prst="rect">
            <a:avLst/>
          </a:prstGeom>
        </p:spPr>
      </p:pic>
      <p:pic>
        <p:nvPicPr>
          <p:cNvPr id="7" name="GAT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047" y="2990539"/>
            <a:ext cx="2160000" cy="2160000"/>
          </a:xfrm>
          <a:prstGeom prst="rect">
            <a:avLst/>
          </a:prstGeom>
        </p:spPr>
      </p:pic>
      <p:pic>
        <p:nvPicPr>
          <p:cNvPr id="8" name="PERR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175" y="2990539"/>
            <a:ext cx="2160000" cy="2160000"/>
          </a:xfrm>
          <a:prstGeom prst="rect">
            <a:avLst/>
          </a:prstGeom>
        </p:spPr>
      </p:pic>
      <p:pic>
        <p:nvPicPr>
          <p:cNvPr id="9" name="FLAMING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62" y="2990539"/>
            <a:ext cx="2160000" cy="2160000"/>
          </a:xfrm>
          <a:prstGeom prst="rect">
            <a:avLst/>
          </a:prstGeom>
        </p:spPr>
      </p:pic>
      <p:pic>
        <p:nvPicPr>
          <p:cNvPr id="12" name="ZORR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077" y="2990539"/>
            <a:ext cx="2160000" cy="2160000"/>
          </a:xfrm>
          <a:prstGeom prst="rect">
            <a:avLst/>
          </a:prstGeom>
        </p:spPr>
      </p:pic>
      <p:sp>
        <p:nvSpPr>
          <p:cNvPr id="13" name="Simbolo &quot;divieto&quot; 12"/>
          <p:cNvSpPr/>
          <p:nvPr/>
        </p:nvSpPr>
        <p:spPr>
          <a:xfrm>
            <a:off x="942680" y="3330734"/>
            <a:ext cx="1562506" cy="1621411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2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25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25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25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420624" y="389847"/>
            <a:ext cx="1107338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¿CÚAL DE </a:t>
            </a: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ESTOS ANIMALES ES UNA MASCOTA?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44065" y="1451899"/>
            <a:ext cx="1743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HAZ CLIC </a:t>
            </a:r>
            <a:endParaRPr lang="it-IT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5130">
            <a:off x="2387468" y="1512726"/>
            <a:ext cx="692217" cy="692217"/>
          </a:xfrm>
          <a:prstGeom prst="rect">
            <a:avLst/>
          </a:prstGeom>
        </p:spPr>
      </p:pic>
      <p:pic>
        <p:nvPicPr>
          <p:cNvPr id="7" name="GAT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6" y="4141439"/>
            <a:ext cx="2160000" cy="2160000"/>
          </a:xfrm>
          <a:prstGeom prst="rect">
            <a:avLst/>
          </a:prstGeom>
        </p:spPr>
      </p:pic>
      <p:pic>
        <p:nvPicPr>
          <p:cNvPr id="8" name="PERR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157" y="4250032"/>
            <a:ext cx="2160000" cy="2160000"/>
          </a:xfrm>
          <a:prstGeom prst="rect">
            <a:avLst/>
          </a:prstGeom>
        </p:spPr>
      </p:pic>
      <p:pic>
        <p:nvPicPr>
          <p:cNvPr id="12" name="ZORR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782" y="4250032"/>
            <a:ext cx="2160000" cy="2160000"/>
          </a:xfrm>
          <a:prstGeom prst="rect">
            <a:avLst/>
          </a:prstGeom>
        </p:spPr>
      </p:pic>
      <p:pic>
        <p:nvPicPr>
          <p:cNvPr id="2" name="MURCIELAG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0" y="1845704"/>
            <a:ext cx="2160000" cy="2160000"/>
          </a:xfrm>
          <a:prstGeom prst="rect">
            <a:avLst/>
          </a:prstGeom>
        </p:spPr>
      </p:pic>
      <p:sp>
        <p:nvSpPr>
          <p:cNvPr id="13" name="Simbolo &quot;divieto&quot; 12"/>
          <p:cNvSpPr/>
          <p:nvPr/>
        </p:nvSpPr>
        <p:spPr>
          <a:xfrm>
            <a:off x="896481" y="2035863"/>
            <a:ext cx="1562506" cy="1621411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3" name="OSO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008" y="1942666"/>
            <a:ext cx="2160000" cy="2160000"/>
          </a:xfrm>
          <a:prstGeom prst="rect">
            <a:avLst/>
          </a:prstGeom>
        </p:spPr>
      </p:pic>
      <p:pic>
        <p:nvPicPr>
          <p:cNvPr id="4" name="RAN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52" y="1981439"/>
            <a:ext cx="2160000" cy="2160000"/>
          </a:xfrm>
          <a:prstGeom prst="rect">
            <a:avLst/>
          </a:prstGeom>
        </p:spPr>
      </p:pic>
      <p:pic>
        <p:nvPicPr>
          <p:cNvPr id="5" name="ZEBRA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066" y="1881098"/>
            <a:ext cx="2160000" cy="2160000"/>
          </a:xfrm>
          <a:prstGeom prst="rect">
            <a:avLst/>
          </a:prstGeom>
        </p:spPr>
      </p:pic>
      <p:pic>
        <p:nvPicPr>
          <p:cNvPr id="14" name="TORTUGA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008" y="4250032"/>
            <a:ext cx="2160000" cy="2160000"/>
          </a:xfrm>
          <a:prstGeom prst="rect">
            <a:avLst/>
          </a:prstGeom>
        </p:spPr>
      </p:pic>
      <p:sp>
        <p:nvSpPr>
          <p:cNvPr id="15" name="Simbolo &quot;divieto&quot; 14"/>
          <p:cNvSpPr/>
          <p:nvPr/>
        </p:nvSpPr>
        <p:spPr>
          <a:xfrm>
            <a:off x="7061461" y="2210753"/>
            <a:ext cx="1562506" cy="1621411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Simbolo &quot;divieto&quot; 15"/>
          <p:cNvSpPr/>
          <p:nvPr/>
        </p:nvSpPr>
        <p:spPr>
          <a:xfrm>
            <a:off x="7061461" y="4491664"/>
            <a:ext cx="1562506" cy="1621411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7" name="Simbolo &quot;divieto&quot; 16"/>
          <p:cNvSpPr/>
          <p:nvPr/>
        </p:nvSpPr>
        <p:spPr>
          <a:xfrm>
            <a:off x="9569982" y="2210753"/>
            <a:ext cx="1562506" cy="1621411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Simbolo &quot;divieto&quot; 17"/>
          <p:cNvSpPr/>
          <p:nvPr/>
        </p:nvSpPr>
        <p:spPr>
          <a:xfrm>
            <a:off x="4222997" y="2210753"/>
            <a:ext cx="1562506" cy="1621411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0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25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25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33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Nicla Ferraro</dc:creator>
  <cp:lastModifiedBy>Nicla Ferraro</cp:lastModifiedBy>
  <cp:revision>11</cp:revision>
  <dcterms:created xsi:type="dcterms:W3CDTF">2020-09-14T10:27:48Z</dcterms:created>
  <dcterms:modified xsi:type="dcterms:W3CDTF">2020-09-15T08:22:26Z</dcterms:modified>
</cp:coreProperties>
</file>