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5" r:id="rId6"/>
    <p:sldId id="268" r:id="rId7"/>
    <p:sldId id="269" r:id="rId8"/>
    <p:sldId id="260" r:id="rId9"/>
    <p:sldId id="262" r:id="rId10"/>
    <p:sldId id="263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EC21-970E-4003-A98B-97EF1B4CBBF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39A-09E6-4633-8472-2671AF97F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57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EC21-970E-4003-A98B-97EF1B4CBBF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39A-09E6-4633-8472-2671AF97F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24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EC21-970E-4003-A98B-97EF1B4CBBF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39A-09E6-4633-8472-2671AF97F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67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EC21-970E-4003-A98B-97EF1B4CBBF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39A-09E6-4633-8472-2671AF97F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06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EC21-970E-4003-A98B-97EF1B4CBBF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39A-09E6-4633-8472-2671AF97F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2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EC21-970E-4003-A98B-97EF1B4CBBF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39A-09E6-4633-8472-2671AF97F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3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EC21-970E-4003-A98B-97EF1B4CBBF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39A-09E6-4633-8472-2671AF97F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74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EC21-970E-4003-A98B-97EF1B4CBBF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39A-09E6-4633-8472-2671AF97F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90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EC21-970E-4003-A98B-97EF1B4CBBF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39A-09E6-4633-8472-2671AF97F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0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EC21-970E-4003-A98B-97EF1B4CBBF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39A-09E6-4633-8472-2671AF97F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8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EC21-970E-4003-A98B-97EF1B4CBBF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39A-09E6-4633-8472-2671AF97F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37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AEC21-970E-4003-A98B-97EF1B4CBBF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4C39A-09E6-4633-8472-2671AF97F2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92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slide" Target="slide13.xml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2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slide" Target="slide1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slide" Target="slide1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slide" Target="slide1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slide" Target="slide18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slide" Target="slide1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slide" Target="slide2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21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3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5176380" y="1081078"/>
            <a:ext cx="1917526" cy="547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92224" y="246888"/>
            <a:ext cx="899769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Bookman Old Style" panose="02050604050505020204" pitchFamily="18" charset="0"/>
              </a:rPr>
              <a:t>VAMOS A REPASAR UN POCO…</a:t>
            </a:r>
            <a:endParaRPr lang="it-IT" sz="3200" dirty="0">
              <a:latin typeface="Bookman Old Style" panose="02050604050505020204" pitchFamily="18" charset="0"/>
            </a:endParaRPr>
          </a:p>
        </p:txBody>
      </p:sp>
      <p:pic>
        <p:nvPicPr>
          <p:cNvPr id="2" name="Immagin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43" y="4666612"/>
            <a:ext cx="1800000" cy="180000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2798954" y="1103938"/>
            <a:ext cx="1917526" cy="5477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7502130" y="1103938"/>
            <a:ext cx="1917526" cy="54772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9853718" y="1103938"/>
            <a:ext cx="1917526" cy="54772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434062" y="1124712"/>
            <a:ext cx="1917526" cy="54772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5" y="4781194"/>
            <a:ext cx="1800000" cy="1800000"/>
          </a:xfrm>
          <a:prstGeom prst="rect">
            <a:avLst/>
          </a:prstGeom>
        </p:spPr>
      </p:pic>
      <p:pic>
        <p:nvPicPr>
          <p:cNvPr id="6" name="Immagin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01" y="4781194"/>
            <a:ext cx="1800000" cy="1800000"/>
          </a:xfrm>
          <a:prstGeom prst="rect">
            <a:avLst/>
          </a:prstGeom>
        </p:spPr>
      </p:pic>
      <p:pic>
        <p:nvPicPr>
          <p:cNvPr id="7" name="Immagin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56" y="4756532"/>
            <a:ext cx="1800000" cy="1800000"/>
          </a:xfrm>
          <a:prstGeom prst="rect">
            <a:avLst/>
          </a:prstGeom>
        </p:spPr>
      </p:pic>
      <p:pic>
        <p:nvPicPr>
          <p:cNvPr id="8" name="Immagin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58" y="469958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521208" y="1113162"/>
            <a:ext cx="1107338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¿CUÁL DE ESTOS CHICOS 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LLEVA EL PELO 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SUELTO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MOREN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24" y="4544369"/>
            <a:ext cx="1440000" cy="1440000"/>
          </a:xfrm>
          <a:prstGeom prst="rect">
            <a:avLst/>
          </a:prstGeom>
        </p:spPr>
      </p:pic>
      <p:pic>
        <p:nvPicPr>
          <p:cNvPr id="8" name="RUBI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67" y="4607249"/>
            <a:ext cx="1440000" cy="1440000"/>
          </a:xfrm>
          <a:prstGeom prst="rect">
            <a:avLst/>
          </a:prstGeom>
        </p:spPr>
      </p:pic>
      <p:pic>
        <p:nvPicPr>
          <p:cNvPr id="9" name="ROJ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10" y="2711875"/>
            <a:ext cx="1440000" cy="1440000"/>
          </a:xfrm>
          <a:prstGeom prst="rect">
            <a:avLst/>
          </a:prstGeom>
        </p:spPr>
      </p:pic>
      <p:pic>
        <p:nvPicPr>
          <p:cNvPr id="12" name="GAFA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42" y="4423733"/>
            <a:ext cx="1440000" cy="1440000"/>
          </a:xfrm>
          <a:prstGeom prst="rect">
            <a:avLst/>
          </a:prstGeom>
        </p:spPr>
      </p:pic>
      <p:pic>
        <p:nvPicPr>
          <p:cNvPr id="13" name="MELEN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57" y="2735024"/>
            <a:ext cx="1434397" cy="1440000"/>
          </a:xfrm>
          <a:prstGeom prst="rect">
            <a:avLst/>
          </a:prstGeom>
        </p:spPr>
      </p:pic>
      <p:pic>
        <p:nvPicPr>
          <p:cNvPr id="14" name="CORT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80" y="2692100"/>
            <a:ext cx="1440000" cy="1440000"/>
          </a:xfrm>
          <a:prstGeom prst="rect">
            <a:avLst/>
          </a:prstGeom>
        </p:spPr>
      </p:pic>
      <p:sp>
        <p:nvSpPr>
          <p:cNvPr id="2" name="Per 1"/>
          <p:cNvSpPr/>
          <p:nvPr/>
        </p:nvSpPr>
        <p:spPr>
          <a:xfrm>
            <a:off x="4606910" y="2774093"/>
            <a:ext cx="1800000" cy="144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Per 14"/>
          <p:cNvSpPr/>
          <p:nvPr/>
        </p:nvSpPr>
        <p:spPr>
          <a:xfrm>
            <a:off x="8820597" y="2528359"/>
            <a:ext cx="1800000" cy="1807031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Per 15"/>
          <p:cNvSpPr/>
          <p:nvPr/>
        </p:nvSpPr>
        <p:spPr>
          <a:xfrm>
            <a:off x="1227532" y="4423734"/>
            <a:ext cx="1800000" cy="1807031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Per 16"/>
          <p:cNvSpPr/>
          <p:nvPr/>
        </p:nvSpPr>
        <p:spPr>
          <a:xfrm>
            <a:off x="4693141" y="4423733"/>
            <a:ext cx="1800000" cy="1807031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Per 17"/>
          <p:cNvSpPr/>
          <p:nvPr/>
        </p:nvSpPr>
        <p:spPr>
          <a:xfrm>
            <a:off x="8913742" y="4182778"/>
            <a:ext cx="1800000" cy="1807031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4" y="226805"/>
            <a:ext cx="794599" cy="794599"/>
          </a:xfrm>
          <a:prstGeom prst="rect">
            <a:avLst/>
          </a:prstGeom>
        </p:spPr>
      </p:pic>
      <p:pic>
        <p:nvPicPr>
          <p:cNvPr id="20" name="Immagine 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88" y="91535"/>
            <a:ext cx="914186" cy="9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" y="0"/>
            <a:ext cx="978408" cy="978408"/>
          </a:xfrm>
          <a:prstGeom prst="rect">
            <a:avLst/>
          </a:prstGeom>
        </p:spPr>
      </p:pic>
      <p:sp>
        <p:nvSpPr>
          <p:cNvPr id="3" name="Freccia a destra 2">
            <a:hlinkClick r:id="rId3" action="ppaction://hlinksldjump"/>
          </p:cNvPr>
          <p:cNvSpPr/>
          <p:nvPr/>
        </p:nvSpPr>
        <p:spPr>
          <a:xfrm>
            <a:off x="10835640" y="164592"/>
            <a:ext cx="978408" cy="41148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192024" y="1051560"/>
            <a:ext cx="11731752" cy="22037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65060" y="1164111"/>
            <a:ext cx="11047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Lee </a:t>
            </a:r>
            <a:r>
              <a:rPr lang="it-IT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</a:t>
            </a:r>
            <a:r>
              <a:rPr lang="it-IT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siguiente</a:t>
            </a:r>
            <a:r>
              <a:rPr lang="it-IT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texto y </a:t>
            </a:r>
            <a:r>
              <a:rPr lang="it-IT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reaciona</a:t>
            </a:r>
            <a:r>
              <a:rPr lang="it-IT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</a:t>
            </a:r>
            <a:r>
              <a:rPr lang="it-IT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horarios</a:t>
            </a:r>
            <a:r>
              <a:rPr lang="it-IT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it-IT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</a:t>
            </a:r>
            <a:r>
              <a:rPr lang="it-IT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acciones</a:t>
            </a:r>
            <a:r>
              <a:rPr lang="it-IT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correspondientes</a:t>
            </a:r>
            <a:r>
              <a:rPr lang="it-IT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it-IT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CADA MAÑANA ME DESPIERTO A LAS SIETE MENOS CUARTO Y ME LEVANTO A LAS SIETE EN PUNTO, VOY AL CUARTO DE BAÑO ME DUCHO Y ME LAVO LA CARA HASTA LAS OCHO MENOS CUARTO. A LAS OCHO MENOS DIEZ DESAYUNO LECHE CON CEREALES Y UNA TAZA DE CAFÉ SOLO.</a:t>
            </a:r>
          </a:p>
        </p:txBody>
      </p:sp>
      <p:sp>
        <p:nvSpPr>
          <p:cNvPr id="6" name="7"/>
          <p:cNvSpPr/>
          <p:nvPr/>
        </p:nvSpPr>
        <p:spPr>
          <a:xfrm>
            <a:off x="1054264" y="4092066"/>
            <a:ext cx="2160000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7: 00</a:t>
            </a:r>
            <a:endParaRPr lang="it-IT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7.45"/>
          <p:cNvSpPr/>
          <p:nvPr/>
        </p:nvSpPr>
        <p:spPr>
          <a:xfrm>
            <a:off x="1054264" y="5322780"/>
            <a:ext cx="2160000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7: 45</a:t>
            </a:r>
            <a:endParaRPr lang="it-IT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7.15"/>
          <p:cNvSpPr/>
          <p:nvPr/>
        </p:nvSpPr>
        <p:spPr>
          <a:xfrm>
            <a:off x="1054264" y="4743797"/>
            <a:ext cx="2160000" cy="4323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7: 15</a:t>
            </a:r>
            <a:endParaRPr lang="it-IT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6.45"/>
          <p:cNvSpPr/>
          <p:nvPr/>
        </p:nvSpPr>
        <p:spPr>
          <a:xfrm>
            <a:off x="1054264" y="3484842"/>
            <a:ext cx="2160000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it-IT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45</a:t>
            </a:r>
            <a:endParaRPr lang="it-IT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7.50"/>
          <p:cNvSpPr/>
          <p:nvPr/>
        </p:nvSpPr>
        <p:spPr>
          <a:xfrm>
            <a:off x="1054264" y="5917559"/>
            <a:ext cx="2160000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7: 50</a:t>
            </a:r>
            <a:endParaRPr lang="it-IT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EVANTARSE"/>
          <p:cNvSpPr/>
          <p:nvPr/>
        </p:nvSpPr>
        <p:spPr>
          <a:xfrm>
            <a:off x="7123176" y="4163730"/>
            <a:ext cx="3511296" cy="510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LEVANTARSE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ALMORZAR"/>
          <p:cNvSpPr/>
          <p:nvPr/>
        </p:nvSpPr>
        <p:spPr>
          <a:xfrm>
            <a:off x="7123176" y="3537750"/>
            <a:ext cx="3511296" cy="510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ALMORZAR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ESPERTARSE"/>
          <p:cNvSpPr/>
          <p:nvPr/>
        </p:nvSpPr>
        <p:spPr>
          <a:xfrm>
            <a:off x="7123176" y="6094087"/>
            <a:ext cx="3511296" cy="510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DESPERTARSE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DESAYUNAR"/>
          <p:cNvSpPr/>
          <p:nvPr/>
        </p:nvSpPr>
        <p:spPr>
          <a:xfrm>
            <a:off x="7123176" y="5389459"/>
            <a:ext cx="3511296" cy="510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DESAYUNAR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LAVARSE"/>
          <p:cNvSpPr/>
          <p:nvPr/>
        </p:nvSpPr>
        <p:spPr>
          <a:xfrm>
            <a:off x="7123176" y="4795219"/>
            <a:ext cx="3511296" cy="510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LAVARSE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Simbolo &quot;divieto&quot; 18"/>
          <p:cNvSpPr/>
          <p:nvPr/>
        </p:nvSpPr>
        <p:spPr>
          <a:xfrm>
            <a:off x="1847937" y="4735867"/>
            <a:ext cx="572654" cy="50552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" y="0"/>
            <a:ext cx="978408" cy="978408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1251527" y="92364"/>
            <a:ext cx="9301018" cy="95134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76217" y="120596"/>
            <a:ext cx="9051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La rutina de </a:t>
            </a:r>
            <a:r>
              <a:rPr lang="it-IT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los</a:t>
            </a:r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gemelos</a:t>
            </a:r>
            <a:endParaRPr lang="it-IT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LEE EL TEXTO Y SEÑALA LAS ACCIONES </a:t>
            </a:r>
            <a:r>
              <a:rPr lang="it-IT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INCORRECTAS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6344" y="1138079"/>
            <a:ext cx="11237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PAULA Y YO SOMOS HERMANOS GEMELOS, DE LUNES A VIERNES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VAMOS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 A LA ESO. NORMALMENTE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LEVANTAMOS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A LAS SEIS Y MEDIA Y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DESAYUNAMOS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PRONTO. LUEGO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CEPILLAMOS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LOS DIENTES,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LAVAMOS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PEINAMOS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VESTIMOS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PARA SALIR DE CASA. A LAS OCHO MENOS QUINCE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VAMOS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A LA ESCUELA A PIE.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ESTUDIAMOS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HASTA LA UNA Y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COMEMOS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EN CASA DE LA ABUELA ROSA. HOY A LAS CINCO Y MEDIA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TENEMOS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EL DENTISTA Y A LAS NUEVE Y CINCO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CENAMOS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CON NUESTRA PRIMA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JULIA AL RESTAURANTE PARA CELEBRAR SU CUMPLE. </a:t>
            </a: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cepillar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23" y="2915249"/>
            <a:ext cx="1080000" cy="1080000"/>
          </a:xfrm>
          <a:prstGeom prst="rect">
            <a:avLst/>
          </a:prstGeom>
        </p:spPr>
      </p:pic>
      <p:pic>
        <p:nvPicPr>
          <p:cNvPr id="10" name="desayuna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12" y="2915249"/>
            <a:ext cx="1080000" cy="1080000"/>
          </a:xfrm>
          <a:prstGeom prst="rect">
            <a:avLst/>
          </a:prstGeom>
        </p:spPr>
      </p:pic>
      <p:pic>
        <p:nvPicPr>
          <p:cNvPr id="11" name="levantars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23" y="5466824"/>
            <a:ext cx="1080000" cy="1080000"/>
          </a:xfrm>
          <a:prstGeom prst="rect">
            <a:avLst/>
          </a:prstGeom>
        </p:spPr>
      </p:pic>
      <p:pic>
        <p:nvPicPr>
          <p:cNvPr id="12" name="lavars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17" y="2915249"/>
            <a:ext cx="1080000" cy="1080000"/>
          </a:xfrm>
          <a:prstGeom prst="rect">
            <a:avLst/>
          </a:prstGeom>
        </p:spPr>
      </p:pic>
      <p:pic>
        <p:nvPicPr>
          <p:cNvPr id="13" name="peinars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94" y="5493980"/>
            <a:ext cx="1080000" cy="1080000"/>
          </a:xfrm>
          <a:prstGeom prst="rect">
            <a:avLst/>
          </a:prstGeom>
        </p:spPr>
      </p:pic>
      <p:pic>
        <p:nvPicPr>
          <p:cNvPr id="15" name="estudia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22" y="2915249"/>
            <a:ext cx="1080000" cy="1080000"/>
          </a:xfrm>
          <a:prstGeom prst="rect">
            <a:avLst/>
          </a:prstGeom>
        </p:spPr>
      </p:pic>
      <p:pic>
        <p:nvPicPr>
          <p:cNvPr id="16" name="comer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" y="5529642"/>
            <a:ext cx="1080000" cy="1080000"/>
          </a:xfrm>
          <a:prstGeom prst="rect">
            <a:avLst/>
          </a:prstGeom>
        </p:spPr>
      </p:pic>
      <p:pic>
        <p:nvPicPr>
          <p:cNvPr id="17" name="dentist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94" y="4250917"/>
            <a:ext cx="1080000" cy="1080000"/>
          </a:xfrm>
          <a:prstGeom prst="rect">
            <a:avLst/>
          </a:prstGeom>
        </p:spPr>
      </p:pic>
      <p:pic>
        <p:nvPicPr>
          <p:cNvPr id="18" name="cena abuel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7" y="2883467"/>
            <a:ext cx="1080000" cy="10800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24" y="173869"/>
            <a:ext cx="461556" cy="461556"/>
          </a:xfrm>
          <a:prstGeom prst="rect">
            <a:avLst/>
          </a:prstGeom>
        </p:spPr>
      </p:pic>
      <p:pic>
        <p:nvPicPr>
          <p:cNvPr id="21" name="bañars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65623" y="4250917"/>
            <a:ext cx="1080000" cy="1080000"/>
          </a:xfrm>
          <a:prstGeom prst="rect">
            <a:avLst/>
          </a:prstGeom>
        </p:spPr>
      </p:pic>
      <p:pic>
        <p:nvPicPr>
          <p:cNvPr id="22" name="baloncesto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65622" y="5490588"/>
            <a:ext cx="1080000" cy="1080000"/>
          </a:xfrm>
          <a:prstGeom prst="rect">
            <a:avLst/>
          </a:prstGeom>
        </p:spPr>
      </p:pic>
      <p:pic>
        <p:nvPicPr>
          <p:cNvPr id="23" name="pasear perro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7287" y="4236730"/>
            <a:ext cx="1080000" cy="1080000"/>
          </a:xfrm>
          <a:prstGeom prst="rect">
            <a:avLst/>
          </a:prstGeom>
        </p:spPr>
      </p:pic>
      <p:pic>
        <p:nvPicPr>
          <p:cNvPr id="24" name="natacio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67265" y="5454390"/>
            <a:ext cx="1080000" cy="1080000"/>
          </a:xfrm>
          <a:prstGeom prst="rect">
            <a:avLst/>
          </a:prstGeom>
        </p:spPr>
      </p:pic>
      <p:pic>
        <p:nvPicPr>
          <p:cNvPr id="25" name="vestirs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96477" y="4221703"/>
            <a:ext cx="1080000" cy="1080000"/>
          </a:xfrm>
          <a:prstGeom prst="rect">
            <a:avLst/>
          </a:prstGeom>
        </p:spPr>
      </p:pic>
      <p:pic>
        <p:nvPicPr>
          <p:cNvPr id="26" name="a pi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21" y="4158318"/>
            <a:ext cx="1080000" cy="1080000"/>
          </a:xfrm>
          <a:prstGeom prst="rect">
            <a:avLst/>
          </a:prstGeom>
        </p:spPr>
      </p:pic>
      <p:pic>
        <p:nvPicPr>
          <p:cNvPr id="27" name="autobu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38" y="2886035"/>
            <a:ext cx="1080000" cy="1080000"/>
          </a:xfrm>
          <a:prstGeom prst="rect">
            <a:avLst/>
          </a:prstGeom>
        </p:spPr>
      </p:pic>
      <p:pic>
        <p:nvPicPr>
          <p:cNvPr id="29" name="restaurante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09" y="5454391"/>
            <a:ext cx="1080000" cy="1080000"/>
          </a:xfrm>
          <a:prstGeom prst="rect">
            <a:avLst/>
          </a:prstGeom>
        </p:spPr>
      </p:pic>
      <p:pic>
        <p:nvPicPr>
          <p:cNvPr id="28" name="bicicleta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57" y="4197673"/>
            <a:ext cx="1080000" cy="1080000"/>
          </a:xfrm>
          <a:prstGeom prst="rect">
            <a:avLst/>
          </a:prstGeom>
        </p:spPr>
      </p:pic>
      <p:pic>
        <p:nvPicPr>
          <p:cNvPr id="30" name="pizzeria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68" y="2851380"/>
            <a:ext cx="1080000" cy="1080000"/>
          </a:xfrm>
          <a:prstGeom prst="rect">
            <a:avLst/>
          </a:prstGeom>
        </p:spPr>
      </p:pic>
      <p:pic>
        <p:nvPicPr>
          <p:cNvPr id="31" name="parque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85" y="5454390"/>
            <a:ext cx="1080000" cy="1080000"/>
          </a:xfrm>
          <a:prstGeom prst="rect">
            <a:avLst/>
          </a:prstGeom>
        </p:spPr>
      </p:pic>
      <p:pic>
        <p:nvPicPr>
          <p:cNvPr id="32" name="cine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85" y="4197673"/>
            <a:ext cx="1080000" cy="1080000"/>
          </a:xfrm>
          <a:prstGeom prst="rect">
            <a:avLst/>
          </a:prstGeom>
        </p:spPr>
      </p:pic>
      <p:sp>
        <p:nvSpPr>
          <p:cNvPr id="33" name="Simbolo &quot;divieto&quot; 32"/>
          <p:cNvSpPr/>
          <p:nvPr/>
        </p:nvSpPr>
        <p:spPr>
          <a:xfrm>
            <a:off x="2713131" y="3148073"/>
            <a:ext cx="584982" cy="59317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Simbolo &quot;divieto&quot; 33"/>
          <p:cNvSpPr/>
          <p:nvPr/>
        </p:nvSpPr>
        <p:spPr>
          <a:xfrm>
            <a:off x="4501409" y="3094795"/>
            <a:ext cx="584982" cy="59317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Simbolo &quot;divieto&quot; 34"/>
          <p:cNvSpPr/>
          <p:nvPr/>
        </p:nvSpPr>
        <p:spPr>
          <a:xfrm>
            <a:off x="6221321" y="3094795"/>
            <a:ext cx="584982" cy="59317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6" name="Simbolo &quot;divieto&quot; 35"/>
          <p:cNvSpPr/>
          <p:nvPr/>
        </p:nvSpPr>
        <p:spPr>
          <a:xfrm>
            <a:off x="7786139" y="3149610"/>
            <a:ext cx="584982" cy="59317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Simbolo &quot;divieto&quot; 36"/>
          <p:cNvSpPr/>
          <p:nvPr/>
        </p:nvSpPr>
        <p:spPr>
          <a:xfrm>
            <a:off x="4517995" y="4401733"/>
            <a:ext cx="584982" cy="59317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Simbolo &quot;divieto&quot; 37"/>
          <p:cNvSpPr/>
          <p:nvPr/>
        </p:nvSpPr>
        <p:spPr>
          <a:xfrm>
            <a:off x="6201909" y="4383423"/>
            <a:ext cx="584982" cy="59317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0" name="Simbolo &quot;divieto&quot; 39"/>
          <p:cNvSpPr/>
          <p:nvPr/>
        </p:nvSpPr>
        <p:spPr>
          <a:xfrm>
            <a:off x="6250055" y="5710239"/>
            <a:ext cx="584982" cy="59317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1" name="Simbolo &quot;divieto&quot; 40"/>
          <p:cNvSpPr/>
          <p:nvPr/>
        </p:nvSpPr>
        <p:spPr>
          <a:xfrm>
            <a:off x="885381" y="5848619"/>
            <a:ext cx="584982" cy="59317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2" name="Simbolo &quot;divieto&quot; 41"/>
          <p:cNvSpPr/>
          <p:nvPr/>
        </p:nvSpPr>
        <p:spPr>
          <a:xfrm>
            <a:off x="9457740" y="4613708"/>
            <a:ext cx="584982" cy="59317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3" name="Simbolo &quot;divieto&quot; 42"/>
          <p:cNvSpPr/>
          <p:nvPr/>
        </p:nvSpPr>
        <p:spPr>
          <a:xfrm>
            <a:off x="7570919" y="5710239"/>
            <a:ext cx="584982" cy="59317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4" name="Simbolo &quot;divieto&quot; 43"/>
          <p:cNvSpPr/>
          <p:nvPr/>
        </p:nvSpPr>
        <p:spPr>
          <a:xfrm>
            <a:off x="9534377" y="5828546"/>
            <a:ext cx="584982" cy="59317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6" name="Immagine 4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88" y="91535"/>
            <a:ext cx="914186" cy="9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" y="108370"/>
            <a:ext cx="951948" cy="951948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1206631" y="160256"/>
            <a:ext cx="9775596" cy="11594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57991" y="322734"/>
            <a:ext cx="947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¿DÓNDE PREPARAMOS </a:t>
            </a:r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LA COMIDA EN NUESTRAS CASAS?</a:t>
            </a:r>
            <a:endParaRPr lang="it-IT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cin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07" y="2873732"/>
            <a:ext cx="1800000" cy="1800000"/>
          </a:xfrm>
          <a:prstGeom prst="rect">
            <a:avLst/>
          </a:prstGeom>
        </p:spPr>
      </p:pic>
      <p:pic>
        <p:nvPicPr>
          <p:cNvPr id="6" name="bañ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2" y="2741757"/>
            <a:ext cx="1800000" cy="1800000"/>
          </a:xfrm>
          <a:prstGeom prst="rect">
            <a:avLst/>
          </a:prstGeom>
        </p:spPr>
      </p:pic>
      <p:pic>
        <p:nvPicPr>
          <p:cNvPr id="7" name="garaj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44" y="2873732"/>
            <a:ext cx="1800000" cy="1800000"/>
          </a:xfrm>
          <a:prstGeom prst="rect">
            <a:avLst/>
          </a:prstGeom>
        </p:spPr>
      </p:pic>
      <p:pic>
        <p:nvPicPr>
          <p:cNvPr id="9" name="sala de esta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435" y="2807443"/>
            <a:ext cx="1800000" cy="1800000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11161336" y="678730"/>
            <a:ext cx="678730" cy="3815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7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" y="108370"/>
            <a:ext cx="951948" cy="951948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1206631" y="160256"/>
            <a:ext cx="9775596" cy="11594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57991" y="322734"/>
            <a:ext cx="947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¿CUÁNDO TE DUCHAS, DÓNDE VAS?</a:t>
            </a:r>
            <a:endParaRPr lang="it-IT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cin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07" y="2873732"/>
            <a:ext cx="1800000" cy="1800000"/>
          </a:xfrm>
          <a:prstGeom prst="rect">
            <a:avLst/>
          </a:prstGeom>
        </p:spPr>
      </p:pic>
      <p:pic>
        <p:nvPicPr>
          <p:cNvPr id="6" name="bañ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2" y="2741757"/>
            <a:ext cx="1800000" cy="1800000"/>
          </a:xfrm>
          <a:prstGeom prst="rect">
            <a:avLst/>
          </a:prstGeom>
        </p:spPr>
      </p:pic>
      <p:pic>
        <p:nvPicPr>
          <p:cNvPr id="7" name="garaj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44" y="2873732"/>
            <a:ext cx="1800000" cy="1800000"/>
          </a:xfrm>
          <a:prstGeom prst="rect">
            <a:avLst/>
          </a:prstGeom>
        </p:spPr>
      </p:pic>
      <p:pic>
        <p:nvPicPr>
          <p:cNvPr id="9" name="sala de esta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435" y="2807443"/>
            <a:ext cx="1800000" cy="1800000"/>
          </a:xfrm>
          <a:prstGeom prst="rect">
            <a:avLst/>
          </a:prstGeom>
        </p:spPr>
      </p:pic>
      <p:sp>
        <p:nvSpPr>
          <p:cNvPr id="8" name="Freccia a destra 7">
            <a:hlinkClick r:id="rId7" action="ppaction://hlinksldjump"/>
          </p:cNvPr>
          <p:cNvSpPr/>
          <p:nvPr/>
        </p:nvSpPr>
        <p:spPr>
          <a:xfrm>
            <a:off x="11161336" y="678730"/>
            <a:ext cx="678730" cy="3815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30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" y="108370"/>
            <a:ext cx="951948" cy="951948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1206631" y="160256"/>
            <a:ext cx="9775596" cy="11594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57991" y="322734"/>
            <a:ext cx="947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¿CUÁL ES EL CUARTO JUSTO PARA DESCANSAR?</a:t>
            </a:r>
            <a:endParaRPr lang="it-IT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cin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07" y="2873732"/>
            <a:ext cx="1800000" cy="1800000"/>
          </a:xfrm>
          <a:prstGeom prst="rect">
            <a:avLst/>
          </a:prstGeom>
        </p:spPr>
      </p:pic>
      <p:pic>
        <p:nvPicPr>
          <p:cNvPr id="6" name="bañ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2" y="2741757"/>
            <a:ext cx="1800000" cy="1800000"/>
          </a:xfrm>
          <a:prstGeom prst="rect">
            <a:avLst/>
          </a:prstGeom>
        </p:spPr>
      </p:pic>
      <p:pic>
        <p:nvPicPr>
          <p:cNvPr id="7" name="garaj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44" y="2873732"/>
            <a:ext cx="1800000" cy="1800000"/>
          </a:xfrm>
          <a:prstGeom prst="rect">
            <a:avLst/>
          </a:prstGeom>
        </p:spPr>
      </p:pic>
      <p:pic>
        <p:nvPicPr>
          <p:cNvPr id="9" name="sala de esta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435" y="2807443"/>
            <a:ext cx="1800000" cy="1800000"/>
          </a:xfrm>
          <a:prstGeom prst="rect">
            <a:avLst/>
          </a:prstGeom>
        </p:spPr>
      </p:pic>
      <p:sp>
        <p:nvSpPr>
          <p:cNvPr id="8" name="Freccia a destra 7">
            <a:hlinkClick r:id="rId7" action="ppaction://hlinksldjump"/>
          </p:cNvPr>
          <p:cNvSpPr/>
          <p:nvPr/>
        </p:nvSpPr>
        <p:spPr>
          <a:xfrm>
            <a:off x="11161336" y="678730"/>
            <a:ext cx="678730" cy="3815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58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" y="108370"/>
            <a:ext cx="951948" cy="951948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1206631" y="160256"/>
            <a:ext cx="9775596" cy="11594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57991" y="322734"/>
            <a:ext cx="947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¿EN QUÉ CUARTO METO LA BICICLETA?</a:t>
            </a:r>
            <a:endParaRPr lang="it-IT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cin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07" y="2873732"/>
            <a:ext cx="1800000" cy="1800000"/>
          </a:xfrm>
          <a:prstGeom prst="rect">
            <a:avLst/>
          </a:prstGeom>
        </p:spPr>
      </p:pic>
      <p:pic>
        <p:nvPicPr>
          <p:cNvPr id="6" name="bañ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2" y="2741757"/>
            <a:ext cx="1800000" cy="1800000"/>
          </a:xfrm>
          <a:prstGeom prst="rect">
            <a:avLst/>
          </a:prstGeom>
        </p:spPr>
      </p:pic>
      <p:pic>
        <p:nvPicPr>
          <p:cNvPr id="7" name="garaj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44" y="2873732"/>
            <a:ext cx="1800000" cy="1800000"/>
          </a:xfrm>
          <a:prstGeom prst="rect">
            <a:avLst/>
          </a:prstGeom>
        </p:spPr>
      </p:pic>
      <p:pic>
        <p:nvPicPr>
          <p:cNvPr id="9" name="sala de esta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435" y="2807443"/>
            <a:ext cx="1800000" cy="1800000"/>
          </a:xfrm>
          <a:prstGeom prst="rect">
            <a:avLst/>
          </a:prstGeom>
        </p:spPr>
      </p:pic>
      <p:sp>
        <p:nvSpPr>
          <p:cNvPr id="8" name="Freccia a destra 7">
            <a:hlinkClick r:id="rId7" action="ppaction://hlinksldjump"/>
          </p:cNvPr>
          <p:cNvSpPr/>
          <p:nvPr/>
        </p:nvSpPr>
        <p:spPr>
          <a:xfrm>
            <a:off x="11161336" y="678730"/>
            <a:ext cx="678730" cy="3815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6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" y="108370"/>
            <a:ext cx="951948" cy="951948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1206631" y="160256"/>
            <a:ext cx="9775596" cy="11594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57991" y="322734"/>
            <a:ext cx="947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¿DÓNDE COMO EN VERANO?</a:t>
            </a:r>
            <a:endParaRPr lang="it-IT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cin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53" y="4663120"/>
            <a:ext cx="1440000" cy="1440000"/>
          </a:xfrm>
          <a:prstGeom prst="rect">
            <a:avLst/>
          </a:prstGeom>
        </p:spPr>
      </p:pic>
      <p:pic>
        <p:nvPicPr>
          <p:cNvPr id="6" name="bañ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75" y="4585534"/>
            <a:ext cx="1440000" cy="1440000"/>
          </a:xfrm>
          <a:prstGeom prst="rect">
            <a:avLst/>
          </a:prstGeom>
        </p:spPr>
      </p:pic>
      <p:pic>
        <p:nvPicPr>
          <p:cNvPr id="7" name="garaj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08" y="1921625"/>
            <a:ext cx="1440000" cy="1440000"/>
          </a:xfrm>
          <a:prstGeom prst="rect">
            <a:avLst/>
          </a:prstGeom>
        </p:spPr>
      </p:pic>
      <p:pic>
        <p:nvPicPr>
          <p:cNvPr id="9" name="sala de esta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81" y="1996738"/>
            <a:ext cx="1440000" cy="1440000"/>
          </a:xfrm>
          <a:prstGeom prst="rect">
            <a:avLst/>
          </a:prstGeom>
        </p:spPr>
      </p:pic>
      <p:sp>
        <p:nvSpPr>
          <p:cNvPr id="8" name="Freccia a destra 7">
            <a:hlinkClick r:id="rId7" action="ppaction://hlinksldjump"/>
          </p:cNvPr>
          <p:cNvSpPr/>
          <p:nvPr/>
        </p:nvSpPr>
        <p:spPr>
          <a:xfrm>
            <a:off x="11161336" y="678730"/>
            <a:ext cx="678730" cy="3815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balcó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00" y="4460893"/>
            <a:ext cx="1440000" cy="1440000"/>
          </a:xfrm>
          <a:prstGeom prst="rect">
            <a:avLst/>
          </a:prstGeom>
        </p:spPr>
      </p:pic>
      <p:pic>
        <p:nvPicPr>
          <p:cNvPr id="11" name="dormitori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1855336"/>
            <a:ext cx="1440000" cy="1440000"/>
          </a:xfrm>
          <a:prstGeom prst="rect">
            <a:avLst/>
          </a:prstGeom>
        </p:spPr>
      </p:pic>
      <p:pic>
        <p:nvPicPr>
          <p:cNvPr id="12" name="terraz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1" y="336162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" y="108370"/>
            <a:ext cx="951948" cy="951948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1206631" y="160256"/>
            <a:ext cx="9775596" cy="11594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57991" y="322734"/>
            <a:ext cx="947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¿DÓNDE </a:t>
            </a:r>
            <a:r>
              <a:rPr lang="it-IT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</a:t>
            </a:r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ESTÁ LA NEVERA?</a:t>
            </a:r>
            <a:endParaRPr lang="it-IT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cin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15" y="4519546"/>
            <a:ext cx="1440000" cy="1440000"/>
          </a:xfrm>
          <a:prstGeom prst="rect">
            <a:avLst/>
          </a:prstGeom>
        </p:spPr>
      </p:pic>
      <p:pic>
        <p:nvPicPr>
          <p:cNvPr id="6" name="bañ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75" y="4519546"/>
            <a:ext cx="1440000" cy="1440000"/>
          </a:xfrm>
          <a:prstGeom prst="rect">
            <a:avLst/>
          </a:prstGeom>
        </p:spPr>
      </p:pic>
      <p:pic>
        <p:nvPicPr>
          <p:cNvPr id="7" name="garaj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13" y="1779921"/>
            <a:ext cx="1440000" cy="1440000"/>
          </a:xfrm>
          <a:prstGeom prst="rect">
            <a:avLst/>
          </a:prstGeom>
        </p:spPr>
      </p:pic>
      <p:pic>
        <p:nvPicPr>
          <p:cNvPr id="9" name="sala de esta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26" y="1779921"/>
            <a:ext cx="1440000" cy="1440000"/>
          </a:xfrm>
          <a:prstGeom prst="rect">
            <a:avLst/>
          </a:prstGeom>
        </p:spPr>
      </p:pic>
      <p:sp>
        <p:nvSpPr>
          <p:cNvPr id="8" name="Freccia a destra 7">
            <a:hlinkClick r:id="rId7" action="ppaction://hlinksldjump"/>
          </p:cNvPr>
          <p:cNvSpPr/>
          <p:nvPr/>
        </p:nvSpPr>
        <p:spPr>
          <a:xfrm>
            <a:off x="11161336" y="678730"/>
            <a:ext cx="678730" cy="3815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balcó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06" y="3680089"/>
            <a:ext cx="1440000" cy="1440000"/>
          </a:xfrm>
          <a:prstGeom prst="rect">
            <a:avLst/>
          </a:prstGeom>
        </p:spPr>
      </p:pic>
      <p:pic>
        <p:nvPicPr>
          <p:cNvPr id="11" name="dormitori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2" y="1779921"/>
            <a:ext cx="1440000" cy="1440000"/>
          </a:xfrm>
          <a:prstGeom prst="rect">
            <a:avLst/>
          </a:prstGeom>
        </p:spPr>
      </p:pic>
      <p:pic>
        <p:nvPicPr>
          <p:cNvPr id="12" name="terraz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83" y="312595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" y="108370"/>
            <a:ext cx="951948" cy="951948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1206631" y="160256"/>
            <a:ext cx="9775596" cy="11594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57991" y="322734"/>
            <a:ext cx="947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¿DÓNDE HAY FLORES Y PLANTAS NORMALMENTE?</a:t>
            </a:r>
            <a:endParaRPr lang="it-IT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cin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81" y="4519546"/>
            <a:ext cx="1440000" cy="1440000"/>
          </a:xfrm>
          <a:prstGeom prst="rect">
            <a:avLst/>
          </a:prstGeom>
        </p:spPr>
      </p:pic>
      <p:pic>
        <p:nvPicPr>
          <p:cNvPr id="6" name="bañ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75" y="4519546"/>
            <a:ext cx="1440000" cy="1440000"/>
          </a:xfrm>
          <a:prstGeom prst="rect">
            <a:avLst/>
          </a:prstGeom>
        </p:spPr>
      </p:pic>
      <p:pic>
        <p:nvPicPr>
          <p:cNvPr id="7" name="garaj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31" y="1862597"/>
            <a:ext cx="1440000" cy="1440000"/>
          </a:xfrm>
          <a:prstGeom prst="rect">
            <a:avLst/>
          </a:prstGeom>
        </p:spPr>
      </p:pic>
      <p:pic>
        <p:nvPicPr>
          <p:cNvPr id="9" name="sala de esta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49" y="1839649"/>
            <a:ext cx="1440000" cy="1440000"/>
          </a:xfrm>
          <a:prstGeom prst="rect">
            <a:avLst/>
          </a:prstGeom>
        </p:spPr>
      </p:pic>
      <p:sp>
        <p:nvSpPr>
          <p:cNvPr id="8" name="Freccia a destra 7">
            <a:hlinkClick r:id="rId7" action="ppaction://hlinksldjump"/>
          </p:cNvPr>
          <p:cNvSpPr/>
          <p:nvPr/>
        </p:nvSpPr>
        <p:spPr>
          <a:xfrm>
            <a:off x="11161336" y="678730"/>
            <a:ext cx="678730" cy="3815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balcó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227" y="4519546"/>
            <a:ext cx="1440000" cy="1440000"/>
          </a:xfrm>
          <a:prstGeom prst="rect">
            <a:avLst/>
          </a:prstGeom>
        </p:spPr>
      </p:pic>
      <p:pic>
        <p:nvPicPr>
          <p:cNvPr id="11" name="dormitori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64" y="1839649"/>
            <a:ext cx="1440000" cy="1440000"/>
          </a:xfrm>
          <a:prstGeom prst="rect">
            <a:avLst/>
          </a:prstGeom>
        </p:spPr>
      </p:pic>
      <p:pic>
        <p:nvPicPr>
          <p:cNvPr id="12" name="terraz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99" y="1839649"/>
            <a:ext cx="1080000" cy="1080000"/>
          </a:xfrm>
          <a:prstGeom prst="rect">
            <a:avLst/>
          </a:prstGeom>
        </p:spPr>
      </p:pic>
      <p:pic>
        <p:nvPicPr>
          <p:cNvPr id="13" name="jardí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1" y="431524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7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465394" y="1384644"/>
            <a:ext cx="11286754" cy="19202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ro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20" y="3993053"/>
            <a:ext cx="2160000" cy="2403712"/>
          </a:xfrm>
          <a:prstGeom prst="rect">
            <a:avLst/>
          </a:prstGeom>
        </p:spPr>
      </p:pic>
      <p:pic>
        <p:nvPicPr>
          <p:cNvPr id="3" name="amari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5" y="3856367"/>
            <a:ext cx="2160000" cy="2403712"/>
          </a:xfrm>
          <a:prstGeom prst="rect">
            <a:avLst/>
          </a:prstGeom>
        </p:spPr>
      </p:pic>
      <p:pic>
        <p:nvPicPr>
          <p:cNvPr id="4" name="viole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47" y="3993052"/>
            <a:ext cx="2160000" cy="2403712"/>
          </a:xfrm>
          <a:prstGeom prst="rect">
            <a:avLst/>
          </a:prstGeom>
        </p:spPr>
      </p:pic>
      <p:pic>
        <p:nvPicPr>
          <p:cNvPr id="5" name="azu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76" y="3993053"/>
            <a:ext cx="2160000" cy="240371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57784" y="2072343"/>
            <a:ext cx="1107338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¿CUÁL DE ESTAS MARIPOSAS TIENE MANCHAS?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4" y="232680"/>
            <a:ext cx="1035946" cy="1035946"/>
          </a:xfrm>
          <a:prstGeom prst="rect">
            <a:avLst/>
          </a:prstGeom>
        </p:spPr>
      </p:pic>
      <p:sp>
        <p:nvSpPr>
          <p:cNvPr id="8" name="Freccia a destra 7">
            <a:hlinkClick r:id="rId7" action="ppaction://hlinksldjump"/>
          </p:cNvPr>
          <p:cNvSpPr/>
          <p:nvPr/>
        </p:nvSpPr>
        <p:spPr>
          <a:xfrm>
            <a:off x="10040112" y="329184"/>
            <a:ext cx="1133856" cy="6766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5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" y="108370"/>
            <a:ext cx="951948" cy="951948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1206631" y="160256"/>
            <a:ext cx="9775596" cy="11594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57991" y="322734"/>
            <a:ext cx="947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¿DÓNDE HAY ALMOHADAS Y COJINES?</a:t>
            </a:r>
            <a:endParaRPr lang="it-IT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cin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81" y="4519546"/>
            <a:ext cx="1440000" cy="1440000"/>
          </a:xfrm>
          <a:prstGeom prst="rect">
            <a:avLst/>
          </a:prstGeom>
        </p:spPr>
      </p:pic>
      <p:pic>
        <p:nvPicPr>
          <p:cNvPr id="6" name="bañ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75" y="4519546"/>
            <a:ext cx="1440000" cy="1440000"/>
          </a:xfrm>
          <a:prstGeom prst="rect">
            <a:avLst/>
          </a:prstGeom>
        </p:spPr>
      </p:pic>
      <p:pic>
        <p:nvPicPr>
          <p:cNvPr id="7" name="garaj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31" y="1862597"/>
            <a:ext cx="1440000" cy="1440000"/>
          </a:xfrm>
          <a:prstGeom prst="rect">
            <a:avLst/>
          </a:prstGeom>
        </p:spPr>
      </p:pic>
      <p:pic>
        <p:nvPicPr>
          <p:cNvPr id="9" name="sala de esta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49" y="1839649"/>
            <a:ext cx="1440000" cy="1440000"/>
          </a:xfrm>
          <a:prstGeom prst="rect">
            <a:avLst/>
          </a:prstGeom>
        </p:spPr>
      </p:pic>
      <p:pic>
        <p:nvPicPr>
          <p:cNvPr id="10" name="balcó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227" y="4519546"/>
            <a:ext cx="1440000" cy="1440000"/>
          </a:xfrm>
          <a:prstGeom prst="rect">
            <a:avLst/>
          </a:prstGeom>
        </p:spPr>
      </p:pic>
      <p:pic>
        <p:nvPicPr>
          <p:cNvPr id="11" name="dormitori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64" y="1839649"/>
            <a:ext cx="1440000" cy="1440000"/>
          </a:xfrm>
          <a:prstGeom prst="rect">
            <a:avLst/>
          </a:prstGeom>
        </p:spPr>
      </p:pic>
      <p:pic>
        <p:nvPicPr>
          <p:cNvPr id="12" name="terraz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99" y="1839649"/>
            <a:ext cx="1080000" cy="1080000"/>
          </a:xfrm>
          <a:prstGeom prst="rect">
            <a:avLst/>
          </a:prstGeom>
        </p:spPr>
      </p:pic>
      <p:pic>
        <p:nvPicPr>
          <p:cNvPr id="13" name="jardí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1" y="4315247"/>
            <a:ext cx="1440000" cy="1440000"/>
          </a:xfrm>
          <a:prstGeom prst="rect">
            <a:avLst/>
          </a:prstGeom>
        </p:spPr>
      </p:pic>
      <p:pic>
        <p:nvPicPr>
          <p:cNvPr id="14" name="Immagine 1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16" y="322734"/>
            <a:ext cx="914186" cy="9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A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59" y="4125854"/>
            <a:ext cx="2160000" cy="2160000"/>
          </a:xfrm>
          <a:prstGeom prst="rect">
            <a:avLst/>
          </a:prstGeom>
        </p:spPr>
      </p:pic>
      <p:pic>
        <p:nvPicPr>
          <p:cNvPr id="8" name="PER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18" y="4052702"/>
            <a:ext cx="2160000" cy="2160000"/>
          </a:xfrm>
          <a:prstGeom prst="rect">
            <a:avLst/>
          </a:prstGeom>
        </p:spPr>
      </p:pic>
      <p:pic>
        <p:nvPicPr>
          <p:cNvPr id="9" name="FLAMIN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9" y="4234123"/>
            <a:ext cx="2160000" cy="2160000"/>
          </a:xfrm>
          <a:prstGeom prst="rect">
            <a:avLst/>
          </a:prstGeom>
        </p:spPr>
      </p:pic>
      <p:pic>
        <p:nvPicPr>
          <p:cNvPr id="12" name="ZORR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77" y="4125854"/>
            <a:ext cx="2160000" cy="21600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424919" y="1719072"/>
            <a:ext cx="11517145" cy="21374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imbolo &quot;divieto&quot; 12"/>
          <p:cNvSpPr/>
          <p:nvPr/>
        </p:nvSpPr>
        <p:spPr>
          <a:xfrm>
            <a:off x="745103" y="4503417"/>
            <a:ext cx="1562506" cy="1621411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7492" y="2061287"/>
            <a:ext cx="1107338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¿CUÁL DE ESTOS ANIMALES 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TIENE DOS PIERNAS?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4" y="232680"/>
            <a:ext cx="1014560" cy="1014560"/>
          </a:xfrm>
          <a:prstGeom prst="rect">
            <a:avLst/>
          </a:prstGeom>
        </p:spPr>
      </p:pic>
      <p:sp>
        <p:nvSpPr>
          <p:cNvPr id="15" name="Freccia a destra 14">
            <a:hlinkClick r:id="rId7" action="ppaction://hlinksldjump"/>
          </p:cNvPr>
          <p:cNvSpPr/>
          <p:nvPr/>
        </p:nvSpPr>
        <p:spPr>
          <a:xfrm>
            <a:off x="10040112" y="329184"/>
            <a:ext cx="1133856" cy="6766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72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573576" y="1034267"/>
            <a:ext cx="1107338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¿CUÁL 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ESTOS ANIMALES ES UNA MASCOTA?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GA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6" y="4141439"/>
            <a:ext cx="2160000" cy="2160000"/>
          </a:xfrm>
          <a:prstGeom prst="rect">
            <a:avLst/>
          </a:prstGeom>
        </p:spPr>
      </p:pic>
      <p:pic>
        <p:nvPicPr>
          <p:cNvPr id="8" name="PER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57" y="4250032"/>
            <a:ext cx="2160000" cy="2160000"/>
          </a:xfrm>
          <a:prstGeom prst="rect">
            <a:avLst/>
          </a:prstGeom>
        </p:spPr>
      </p:pic>
      <p:pic>
        <p:nvPicPr>
          <p:cNvPr id="12" name="ZORR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82" y="4250032"/>
            <a:ext cx="2160000" cy="2160000"/>
          </a:xfrm>
          <a:prstGeom prst="rect">
            <a:avLst/>
          </a:prstGeom>
        </p:spPr>
      </p:pic>
      <p:pic>
        <p:nvPicPr>
          <p:cNvPr id="2" name="MURCIELA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0" y="1845704"/>
            <a:ext cx="2160000" cy="2160000"/>
          </a:xfrm>
          <a:prstGeom prst="rect">
            <a:avLst/>
          </a:prstGeom>
        </p:spPr>
      </p:pic>
      <p:sp>
        <p:nvSpPr>
          <p:cNvPr id="13" name="Simbolo &quot;divieto&quot; 12"/>
          <p:cNvSpPr/>
          <p:nvPr/>
        </p:nvSpPr>
        <p:spPr>
          <a:xfrm>
            <a:off x="896481" y="2035863"/>
            <a:ext cx="1562506" cy="1621411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" name="OS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08" y="1942666"/>
            <a:ext cx="2160000" cy="2160000"/>
          </a:xfrm>
          <a:prstGeom prst="rect">
            <a:avLst/>
          </a:prstGeom>
        </p:spPr>
      </p:pic>
      <p:pic>
        <p:nvPicPr>
          <p:cNvPr id="4" name="RAN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52" y="1981439"/>
            <a:ext cx="2160000" cy="2160000"/>
          </a:xfrm>
          <a:prstGeom prst="rect">
            <a:avLst/>
          </a:prstGeom>
        </p:spPr>
      </p:pic>
      <p:pic>
        <p:nvPicPr>
          <p:cNvPr id="5" name="ZEBR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66" y="1881098"/>
            <a:ext cx="2160000" cy="2160000"/>
          </a:xfrm>
          <a:prstGeom prst="rect">
            <a:avLst/>
          </a:prstGeom>
        </p:spPr>
      </p:pic>
      <p:pic>
        <p:nvPicPr>
          <p:cNvPr id="14" name="TORTUG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08" y="4250032"/>
            <a:ext cx="2160000" cy="2160000"/>
          </a:xfrm>
          <a:prstGeom prst="rect">
            <a:avLst/>
          </a:prstGeom>
        </p:spPr>
      </p:pic>
      <p:sp>
        <p:nvSpPr>
          <p:cNvPr id="15" name="Simbolo &quot;divieto&quot; 14"/>
          <p:cNvSpPr/>
          <p:nvPr/>
        </p:nvSpPr>
        <p:spPr>
          <a:xfrm>
            <a:off x="7061461" y="2210753"/>
            <a:ext cx="1562506" cy="1621411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Simbolo &quot;divieto&quot; 15"/>
          <p:cNvSpPr/>
          <p:nvPr/>
        </p:nvSpPr>
        <p:spPr>
          <a:xfrm>
            <a:off x="7061461" y="4491664"/>
            <a:ext cx="1562506" cy="1621411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Simbolo &quot;divieto&quot; 16"/>
          <p:cNvSpPr/>
          <p:nvPr/>
        </p:nvSpPr>
        <p:spPr>
          <a:xfrm>
            <a:off x="9569982" y="2210753"/>
            <a:ext cx="1562506" cy="1621411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Simbolo &quot;divieto&quot; 17"/>
          <p:cNvSpPr/>
          <p:nvPr/>
        </p:nvSpPr>
        <p:spPr>
          <a:xfrm>
            <a:off x="4222997" y="2210753"/>
            <a:ext cx="1562506" cy="1621411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3" y="99515"/>
            <a:ext cx="906206" cy="906206"/>
          </a:xfrm>
          <a:prstGeom prst="rect">
            <a:avLst/>
          </a:prstGeom>
        </p:spPr>
      </p:pic>
      <p:pic>
        <p:nvPicPr>
          <p:cNvPr id="9" name="Immagine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88" y="91535"/>
            <a:ext cx="914186" cy="9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0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3" y="136042"/>
            <a:ext cx="988670" cy="988670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 rot="5400000">
            <a:off x="5378992" y="-2967662"/>
            <a:ext cx="1917526" cy="103469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hlinkClick r:id="rId3" action="ppaction://hlinksldjump"/>
          </p:cNvPr>
          <p:cNvSpPr/>
          <p:nvPr/>
        </p:nvSpPr>
        <p:spPr>
          <a:xfrm>
            <a:off x="10826496" y="274320"/>
            <a:ext cx="859536" cy="530352"/>
          </a:xfrm>
          <a:prstGeom prst="rightArrow">
            <a:avLst/>
          </a:prstGeom>
          <a:solidFill>
            <a:srgbClr val="C5E0B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164303" y="1773936"/>
            <a:ext cx="102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¿CUÁNTOS DÍAS TIENE EL MES DE </a:t>
            </a:r>
            <a:r>
              <a:rPr lang="it-IT" sz="4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FEBRERO</a:t>
            </a:r>
            <a:r>
              <a:rPr lang="it-IT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it-IT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30"/>
          <p:cNvSpPr/>
          <p:nvPr/>
        </p:nvSpPr>
        <p:spPr>
          <a:xfrm>
            <a:off x="1060704" y="3602736"/>
            <a:ext cx="1938528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TREINTA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31"/>
          <p:cNvSpPr/>
          <p:nvPr/>
        </p:nvSpPr>
        <p:spPr>
          <a:xfrm>
            <a:off x="1060704" y="5098553"/>
            <a:ext cx="1938528" cy="8686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TREINTA Y UNO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18"/>
          <p:cNvSpPr/>
          <p:nvPr/>
        </p:nvSpPr>
        <p:spPr>
          <a:xfrm>
            <a:off x="4862848" y="3602736"/>
            <a:ext cx="2801144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DIECIOCHO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28"/>
          <p:cNvSpPr/>
          <p:nvPr/>
        </p:nvSpPr>
        <p:spPr>
          <a:xfrm>
            <a:off x="8713143" y="3602736"/>
            <a:ext cx="2798064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VEINTIOCHO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VEINTE OCHO"/>
          <p:cNvSpPr/>
          <p:nvPr/>
        </p:nvSpPr>
        <p:spPr>
          <a:xfrm>
            <a:off x="4762295" y="5147287"/>
            <a:ext cx="2826281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VEINTEOCHO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VEINTI OCHO"/>
          <p:cNvSpPr/>
          <p:nvPr/>
        </p:nvSpPr>
        <p:spPr>
          <a:xfrm>
            <a:off x="8723448" y="5217358"/>
            <a:ext cx="2826281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VEINTI OCHO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3" y="136042"/>
            <a:ext cx="988670" cy="988670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 rot="5400000">
            <a:off x="5378992" y="-2967662"/>
            <a:ext cx="1917526" cy="103469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hlinkClick r:id="rId3" action="ppaction://hlinksldjump"/>
          </p:cNvPr>
          <p:cNvSpPr/>
          <p:nvPr/>
        </p:nvSpPr>
        <p:spPr>
          <a:xfrm>
            <a:off x="10826496" y="274320"/>
            <a:ext cx="859536" cy="530352"/>
          </a:xfrm>
          <a:prstGeom prst="rightArrow">
            <a:avLst/>
          </a:prstGeom>
          <a:solidFill>
            <a:srgbClr val="C5E0B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164303" y="1773936"/>
            <a:ext cx="102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¿CUÁNTOS HACE 18 MÁS 30?</a:t>
            </a:r>
            <a:endParaRPr lang="it-IT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30"/>
          <p:cNvSpPr/>
          <p:nvPr/>
        </p:nvSpPr>
        <p:spPr>
          <a:xfrm>
            <a:off x="315985" y="3930232"/>
            <a:ext cx="4010918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CUARANTA Y OCHO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31"/>
          <p:cNvSpPr/>
          <p:nvPr/>
        </p:nvSpPr>
        <p:spPr>
          <a:xfrm>
            <a:off x="443723" y="5320323"/>
            <a:ext cx="3590947" cy="8686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CUARANTAOCHO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18"/>
          <p:cNvSpPr/>
          <p:nvPr/>
        </p:nvSpPr>
        <p:spPr>
          <a:xfrm>
            <a:off x="4763866" y="3920048"/>
            <a:ext cx="3275628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DOCE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28"/>
          <p:cNvSpPr/>
          <p:nvPr/>
        </p:nvSpPr>
        <p:spPr>
          <a:xfrm>
            <a:off x="7999571" y="5472826"/>
            <a:ext cx="4052863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CUARENTA Y OCHO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VEINTE OCHO"/>
          <p:cNvSpPr/>
          <p:nvPr/>
        </p:nvSpPr>
        <p:spPr>
          <a:xfrm>
            <a:off x="8612863" y="3940030"/>
            <a:ext cx="2826281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TREINTAOCHO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VEINTI OCHO"/>
          <p:cNvSpPr/>
          <p:nvPr/>
        </p:nvSpPr>
        <p:spPr>
          <a:xfrm>
            <a:off x="4763866" y="5439128"/>
            <a:ext cx="2826281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VEINTI OCHO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3" y="136042"/>
            <a:ext cx="988670" cy="988670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 rot="5400000">
            <a:off x="5378992" y="-2967662"/>
            <a:ext cx="1917526" cy="103469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164303" y="1773936"/>
            <a:ext cx="102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¿CUÁNTOS HACE 49 MENOS 30?</a:t>
            </a:r>
            <a:endParaRPr lang="it-IT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30"/>
          <p:cNvSpPr/>
          <p:nvPr/>
        </p:nvSpPr>
        <p:spPr>
          <a:xfrm>
            <a:off x="7901424" y="5394967"/>
            <a:ext cx="4010918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VEINTINUEVE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31"/>
          <p:cNvSpPr/>
          <p:nvPr/>
        </p:nvSpPr>
        <p:spPr>
          <a:xfrm>
            <a:off x="443723" y="5320323"/>
            <a:ext cx="3590947" cy="8686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DIECINOVE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18"/>
          <p:cNvSpPr/>
          <p:nvPr/>
        </p:nvSpPr>
        <p:spPr>
          <a:xfrm>
            <a:off x="4330233" y="5392191"/>
            <a:ext cx="3275628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DIECI Y NUEVE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28"/>
          <p:cNvSpPr/>
          <p:nvPr/>
        </p:nvSpPr>
        <p:spPr>
          <a:xfrm>
            <a:off x="424318" y="3867534"/>
            <a:ext cx="4052863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DIECINUEVE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VEINTE OCHO"/>
          <p:cNvSpPr/>
          <p:nvPr/>
        </p:nvSpPr>
        <p:spPr>
          <a:xfrm>
            <a:off x="8618501" y="3867534"/>
            <a:ext cx="3073169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VEINTENUEVE</a:t>
            </a:r>
            <a:endParaRPr lang="it-I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VEINTI OCHO"/>
          <p:cNvSpPr/>
          <p:nvPr/>
        </p:nvSpPr>
        <p:spPr>
          <a:xfrm>
            <a:off x="4916219" y="3867534"/>
            <a:ext cx="3263244" cy="74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SETENTA Y NUEVE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magine 1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88" y="91535"/>
            <a:ext cx="914186" cy="9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>
          <a:xfrm>
            <a:off x="272765" y="800012"/>
            <a:ext cx="11788360" cy="105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6"/>
          <p:cNvSpPr txBox="1"/>
          <p:nvPr/>
        </p:nvSpPr>
        <p:spPr>
          <a:xfrm>
            <a:off x="714970" y="4063422"/>
            <a:ext cx="2861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 NIÑA ES MORENA</a:t>
            </a:r>
            <a:endParaRPr lang="it-I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5"/>
          <p:cNvSpPr txBox="1"/>
          <p:nvPr/>
        </p:nvSpPr>
        <p:spPr>
          <a:xfrm>
            <a:off x="417482" y="1939258"/>
            <a:ext cx="392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 NIÑA TIENE EL PELO CORTO </a:t>
            </a:r>
            <a:endParaRPr lang="it-I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4"/>
          <p:cNvSpPr txBox="1"/>
          <p:nvPr/>
        </p:nvSpPr>
        <p:spPr>
          <a:xfrm>
            <a:off x="150217" y="3027520"/>
            <a:ext cx="4346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 NIÑA TIENE LOS OJOS NEGROS</a:t>
            </a:r>
            <a:endParaRPr lang="it-I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3"/>
          <p:cNvSpPr txBox="1"/>
          <p:nvPr/>
        </p:nvSpPr>
        <p:spPr>
          <a:xfrm>
            <a:off x="113374" y="2502959"/>
            <a:ext cx="392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 NIÑA TIENE MASCOTA</a:t>
            </a:r>
            <a:endParaRPr lang="it-I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2"/>
          <p:cNvSpPr txBox="1"/>
          <p:nvPr/>
        </p:nvSpPr>
        <p:spPr>
          <a:xfrm>
            <a:off x="338572" y="3691417"/>
            <a:ext cx="392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 NIÑA LLEVA MELENA</a:t>
            </a:r>
            <a:endParaRPr lang="it-I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1"/>
          <p:cNvSpPr txBox="1"/>
          <p:nvPr/>
        </p:nvSpPr>
        <p:spPr>
          <a:xfrm>
            <a:off x="0" y="4509768"/>
            <a:ext cx="586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EL CONEJO ES BLANCO CON MANCHAS GRISES</a:t>
            </a:r>
            <a:endParaRPr lang="it-I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7"/>
          <p:cNvSpPr txBox="1"/>
          <p:nvPr/>
        </p:nvSpPr>
        <p:spPr>
          <a:xfrm>
            <a:off x="338572" y="5060232"/>
            <a:ext cx="392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 NIÑA ES RUBIA</a:t>
            </a:r>
            <a:endParaRPr lang="it-I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8"/>
          <p:cNvSpPr txBox="1"/>
          <p:nvPr/>
        </p:nvSpPr>
        <p:spPr>
          <a:xfrm>
            <a:off x="413154" y="5793794"/>
            <a:ext cx="4430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 NIÑA TIENE LA PIEL MUY CLARA</a:t>
            </a:r>
            <a:endParaRPr lang="it-I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imbolo &quot;divieto&quot; 11"/>
          <p:cNvSpPr/>
          <p:nvPr/>
        </p:nvSpPr>
        <p:spPr>
          <a:xfrm>
            <a:off x="1714830" y="2408150"/>
            <a:ext cx="829558" cy="79396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Simbolo &quot;divieto&quot; 12"/>
          <p:cNvSpPr/>
          <p:nvPr/>
        </p:nvSpPr>
        <p:spPr>
          <a:xfrm>
            <a:off x="1404595" y="2900259"/>
            <a:ext cx="829558" cy="79396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Simbolo &quot;divieto&quot; 13"/>
          <p:cNvSpPr/>
          <p:nvPr/>
        </p:nvSpPr>
        <p:spPr>
          <a:xfrm>
            <a:off x="1800160" y="4931135"/>
            <a:ext cx="829558" cy="79396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Simbolo &quot;divieto&quot; 14"/>
          <p:cNvSpPr/>
          <p:nvPr/>
        </p:nvSpPr>
        <p:spPr>
          <a:xfrm>
            <a:off x="2234153" y="5745561"/>
            <a:ext cx="829558" cy="79396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" name="observ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07" y="2426572"/>
            <a:ext cx="6082818" cy="40520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338572" y="1000462"/>
            <a:ext cx="1159459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OBSERVA LA IMAGEN Y SELECCIONA LAS DESCRIPCIONES </a:t>
            </a:r>
            <a:r>
              <a:rPr lang="it-IT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INCORRECTAS</a:t>
            </a:r>
            <a:endParaRPr lang="it-IT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5" y="105638"/>
            <a:ext cx="794599" cy="794599"/>
          </a:xfrm>
          <a:prstGeom prst="rect">
            <a:avLst/>
          </a:prstGeom>
        </p:spPr>
      </p:pic>
      <p:sp>
        <p:nvSpPr>
          <p:cNvPr id="18" name="Freccia a destra 17">
            <a:hlinkClick r:id="rId4" action="ppaction://hlinksldjump"/>
          </p:cNvPr>
          <p:cNvSpPr/>
          <p:nvPr/>
        </p:nvSpPr>
        <p:spPr>
          <a:xfrm>
            <a:off x="10936468" y="173828"/>
            <a:ext cx="996696" cy="384048"/>
          </a:xfrm>
          <a:prstGeom prst="rightArrow">
            <a:avLst/>
          </a:prstGeom>
          <a:solidFill>
            <a:srgbClr val="A9D1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2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576071" y="830150"/>
            <a:ext cx="1107338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¿CUÁL DE ESTOS CHICOS TIENE EL PELO LARGO Y 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SUELTO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MOREN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4" y="4829502"/>
            <a:ext cx="1440000" cy="1440000"/>
          </a:xfrm>
          <a:prstGeom prst="rect">
            <a:avLst/>
          </a:prstGeom>
        </p:spPr>
      </p:pic>
      <p:pic>
        <p:nvPicPr>
          <p:cNvPr id="8" name="RUBI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4" y="2397506"/>
            <a:ext cx="1440000" cy="1440000"/>
          </a:xfrm>
          <a:prstGeom prst="rect">
            <a:avLst/>
          </a:prstGeom>
        </p:spPr>
      </p:pic>
      <p:pic>
        <p:nvPicPr>
          <p:cNvPr id="9" name="ROJ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16" y="2507703"/>
            <a:ext cx="1440000" cy="1440000"/>
          </a:xfrm>
          <a:prstGeom prst="rect">
            <a:avLst/>
          </a:prstGeom>
        </p:spPr>
      </p:pic>
      <p:pic>
        <p:nvPicPr>
          <p:cNvPr id="12" name="GAFA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10" y="4829502"/>
            <a:ext cx="1440000" cy="1440000"/>
          </a:xfrm>
          <a:prstGeom prst="rect">
            <a:avLst/>
          </a:prstGeom>
        </p:spPr>
      </p:pic>
      <p:pic>
        <p:nvPicPr>
          <p:cNvPr id="13" name="MELEN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18" y="2507703"/>
            <a:ext cx="1434397" cy="1440000"/>
          </a:xfrm>
          <a:prstGeom prst="rect">
            <a:avLst/>
          </a:prstGeom>
        </p:spPr>
      </p:pic>
      <p:pic>
        <p:nvPicPr>
          <p:cNvPr id="14" name="CORT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16" y="4829502"/>
            <a:ext cx="1440000" cy="144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2" y="59388"/>
            <a:ext cx="794599" cy="794599"/>
          </a:xfrm>
          <a:prstGeom prst="rect">
            <a:avLst/>
          </a:prstGeom>
        </p:spPr>
      </p:pic>
      <p:sp>
        <p:nvSpPr>
          <p:cNvPr id="2" name="Freccia a destra 1">
            <a:hlinkClick r:id="rId8" action="ppaction://hlinksldjump"/>
          </p:cNvPr>
          <p:cNvSpPr/>
          <p:nvPr/>
        </p:nvSpPr>
        <p:spPr>
          <a:xfrm>
            <a:off x="11068812" y="167094"/>
            <a:ext cx="832104" cy="3566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0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419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Cambria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Nicla Ferraro</dc:creator>
  <cp:lastModifiedBy>Nicla Ferraro</cp:lastModifiedBy>
  <cp:revision>54</cp:revision>
  <dcterms:created xsi:type="dcterms:W3CDTF">2020-09-14T10:27:48Z</dcterms:created>
  <dcterms:modified xsi:type="dcterms:W3CDTF">2020-09-22T10:53:52Z</dcterms:modified>
</cp:coreProperties>
</file>