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303" autoAdjust="0"/>
    <p:restoredTop sz="94660"/>
  </p:normalViewPr>
  <p:slideViewPr>
    <p:cSldViewPr snapToGrid="0">
      <p:cViewPr>
        <p:scale>
          <a:sx n="50" d="100"/>
          <a:sy n="50" d="100"/>
        </p:scale>
        <p:origin x="582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1636-8EDE-48F9-A906-996C1D2D911F}" type="datetimeFigureOut">
              <a:rPr lang="es-ES" smtClean="0"/>
              <a:t>27/09/2020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EBBAC-C0B1-4F91-B69F-029114A35DC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4932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1636-8EDE-48F9-A906-996C1D2D911F}" type="datetimeFigureOut">
              <a:rPr lang="es-ES" smtClean="0"/>
              <a:t>27/09/2020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EBBAC-C0B1-4F91-B69F-029114A35DC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9718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1636-8EDE-48F9-A906-996C1D2D911F}" type="datetimeFigureOut">
              <a:rPr lang="es-ES" smtClean="0"/>
              <a:t>27/09/2020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EBBAC-C0B1-4F91-B69F-029114A35DC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1927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1636-8EDE-48F9-A906-996C1D2D911F}" type="datetimeFigureOut">
              <a:rPr lang="es-ES" smtClean="0"/>
              <a:t>27/09/2020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EBBAC-C0B1-4F91-B69F-029114A35DC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841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1636-8EDE-48F9-A906-996C1D2D911F}" type="datetimeFigureOut">
              <a:rPr lang="es-ES" smtClean="0"/>
              <a:t>27/09/2020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EBBAC-C0B1-4F91-B69F-029114A35DC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9525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1636-8EDE-48F9-A906-996C1D2D911F}" type="datetimeFigureOut">
              <a:rPr lang="es-ES" smtClean="0"/>
              <a:t>27/09/2020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EBBAC-C0B1-4F91-B69F-029114A35DC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9247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1636-8EDE-48F9-A906-996C1D2D911F}" type="datetimeFigureOut">
              <a:rPr lang="es-ES" smtClean="0"/>
              <a:t>27/09/2020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EBBAC-C0B1-4F91-B69F-029114A35DC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9022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1636-8EDE-48F9-A906-996C1D2D911F}" type="datetimeFigureOut">
              <a:rPr lang="es-ES" smtClean="0"/>
              <a:t>27/09/2020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EBBAC-C0B1-4F91-B69F-029114A35DC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3542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1636-8EDE-48F9-A906-996C1D2D911F}" type="datetimeFigureOut">
              <a:rPr lang="es-ES" smtClean="0"/>
              <a:t>27/09/2020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EBBAC-C0B1-4F91-B69F-029114A35DC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9271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1636-8EDE-48F9-A906-996C1D2D911F}" type="datetimeFigureOut">
              <a:rPr lang="es-ES" smtClean="0"/>
              <a:t>27/09/2020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EBBAC-C0B1-4F91-B69F-029114A35DC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767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1636-8EDE-48F9-A906-996C1D2D911F}" type="datetimeFigureOut">
              <a:rPr lang="es-ES" smtClean="0"/>
              <a:t>27/09/2020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EBBAC-C0B1-4F91-B69F-029114A35DC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7967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E1636-8EDE-48F9-A906-996C1D2D911F}" type="datetimeFigureOut">
              <a:rPr lang="es-ES" smtClean="0"/>
              <a:t>27/09/2020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EBBAC-C0B1-4F91-B69F-029114A35DC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5768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ñ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0360" y="3911123"/>
            <a:ext cx="1800000" cy="1800000"/>
          </a:xfrm>
          <a:prstGeom prst="rect">
            <a:avLst/>
          </a:prstGeom>
        </p:spPr>
      </p:pic>
      <p:pic>
        <p:nvPicPr>
          <p:cNvPr id="5" name="uvas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7525" y="84761"/>
            <a:ext cx="1800000" cy="2821027"/>
          </a:xfrm>
          <a:prstGeom prst="rect">
            <a:avLst/>
          </a:prstGeom>
        </p:spPr>
      </p:pic>
      <p:pic>
        <p:nvPicPr>
          <p:cNvPr id="6" name="castaña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0360" y="598300"/>
            <a:ext cx="1800000" cy="1800000"/>
          </a:xfrm>
          <a:prstGeom prst="rect">
            <a:avLst/>
          </a:prstGeom>
        </p:spPr>
      </p:pic>
      <p:pic>
        <p:nvPicPr>
          <p:cNvPr id="9" name="seta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4036" y="477207"/>
            <a:ext cx="1800000" cy="2399163"/>
          </a:xfrm>
          <a:prstGeom prst="rect">
            <a:avLst/>
          </a:prstGeom>
        </p:spPr>
      </p:pic>
      <p:pic>
        <p:nvPicPr>
          <p:cNvPr id="10" name="erizo 1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587" b="3846"/>
          <a:stretch/>
        </p:blipFill>
        <p:spPr>
          <a:xfrm>
            <a:off x="628941" y="750335"/>
            <a:ext cx="1800000" cy="1495933"/>
          </a:xfrm>
          <a:prstGeom prst="rect">
            <a:avLst/>
          </a:prstGeom>
        </p:spPr>
      </p:pic>
      <p:pic>
        <p:nvPicPr>
          <p:cNvPr id="11" name="piña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1776" y="594649"/>
            <a:ext cx="1800000" cy="1800000"/>
          </a:xfrm>
          <a:prstGeom prst="rect">
            <a:avLst/>
          </a:prstGeom>
        </p:spPr>
      </p:pic>
      <p:pic>
        <p:nvPicPr>
          <p:cNvPr id="12" name="uvas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7306" y="3448430"/>
            <a:ext cx="1800000" cy="2821027"/>
          </a:xfrm>
          <a:prstGeom prst="rect">
            <a:avLst/>
          </a:prstGeom>
        </p:spPr>
      </p:pic>
      <p:pic>
        <p:nvPicPr>
          <p:cNvPr id="13" name="castaña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4" y="3805163"/>
            <a:ext cx="1800000" cy="1800000"/>
          </a:xfrm>
          <a:prstGeom prst="rect">
            <a:avLst/>
          </a:prstGeom>
        </p:spPr>
      </p:pic>
      <p:pic>
        <p:nvPicPr>
          <p:cNvPr id="14" name="seta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8351" y="3805163"/>
            <a:ext cx="1800000" cy="2399163"/>
          </a:xfrm>
          <a:prstGeom prst="rect">
            <a:avLst/>
          </a:prstGeom>
        </p:spPr>
      </p:pic>
      <p:pic>
        <p:nvPicPr>
          <p:cNvPr id="15" name="erizo 2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587" b="3846"/>
          <a:stretch/>
        </p:blipFill>
        <p:spPr>
          <a:xfrm>
            <a:off x="5146342" y="4109230"/>
            <a:ext cx="1800000" cy="1495933"/>
          </a:xfrm>
          <a:prstGeom prst="rect">
            <a:avLst/>
          </a:prstGeom>
        </p:spPr>
      </p:pic>
      <p:sp>
        <p:nvSpPr>
          <p:cNvPr id="16" name="cuadro 1"/>
          <p:cNvSpPr/>
          <p:nvPr/>
        </p:nvSpPr>
        <p:spPr>
          <a:xfrm>
            <a:off x="529390" y="88729"/>
            <a:ext cx="2189747" cy="282102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0" dirty="0" smtClean="0">
                <a:solidFill>
                  <a:schemeClr val="accent4">
                    <a:lumMod val="50000"/>
                  </a:schemeClr>
                </a:solidFill>
                <a:latin typeface="Disko" panose="02000000000000000000" pitchFamily="2" charset="0"/>
              </a:rPr>
              <a:t>1 </a:t>
            </a:r>
            <a:endParaRPr lang="es-ES" sz="8000" dirty="0">
              <a:solidFill>
                <a:schemeClr val="accent4">
                  <a:lumMod val="50000"/>
                </a:schemeClr>
              </a:solidFill>
              <a:latin typeface="Disko" panose="02000000000000000000" pitchFamily="2" charset="0"/>
            </a:endParaRPr>
          </a:p>
        </p:txBody>
      </p:sp>
      <p:sp>
        <p:nvSpPr>
          <p:cNvPr id="17" name="cuadro 7"/>
          <p:cNvSpPr/>
          <p:nvPr/>
        </p:nvSpPr>
        <p:spPr>
          <a:xfrm>
            <a:off x="2789981" y="3407851"/>
            <a:ext cx="2189747" cy="282102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0" dirty="0">
                <a:solidFill>
                  <a:schemeClr val="accent4">
                    <a:lumMod val="50000"/>
                  </a:schemeClr>
                </a:solidFill>
                <a:latin typeface="Disko" panose="02000000000000000000" pitchFamily="2" charset="0"/>
              </a:rPr>
              <a:t>7</a:t>
            </a:r>
            <a:endParaRPr lang="es-ES" sz="8000" dirty="0"/>
          </a:p>
        </p:txBody>
      </p:sp>
      <p:sp>
        <p:nvSpPr>
          <p:cNvPr id="18" name="cuadro6"/>
          <p:cNvSpPr/>
          <p:nvPr/>
        </p:nvSpPr>
        <p:spPr>
          <a:xfrm>
            <a:off x="424594" y="3407851"/>
            <a:ext cx="2189747" cy="282102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0" dirty="0">
                <a:solidFill>
                  <a:schemeClr val="accent4">
                    <a:lumMod val="50000"/>
                  </a:schemeClr>
                </a:solidFill>
                <a:latin typeface="Disko" panose="02000000000000000000" pitchFamily="2" charset="0"/>
              </a:rPr>
              <a:t>6</a:t>
            </a:r>
            <a:endParaRPr lang="es-ES" sz="8000" dirty="0"/>
          </a:p>
        </p:txBody>
      </p:sp>
      <p:sp>
        <p:nvSpPr>
          <p:cNvPr id="19" name="cuadro 2"/>
          <p:cNvSpPr/>
          <p:nvPr/>
        </p:nvSpPr>
        <p:spPr>
          <a:xfrm>
            <a:off x="2867158" y="88729"/>
            <a:ext cx="2189747" cy="282102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0" dirty="0">
                <a:solidFill>
                  <a:schemeClr val="accent4">
                    <a:lumMod val="50000"/>
                  </a:schemeClr>
                </a:solidFill>
                <a:latin typeface="Disko" panose="02000000000000000000" pitchFamily="2" charset="0"/>
              </a:rPr>
              <a:t>2</a:t>
            </a:r>
            <a:endParaRPr lang="es-ES" sz="8000" dirty="0"/>
          </a:p>
        </p:txBody>
      </p:sp>
      <p:sp>
        <p:nvSpPr>
          <p:cNvPr id="20" name="cuadro 3"/>
          <p:cNvSpPr/>
          <p:nvPr/>
        </p:nvSpPr>
        <p:spPr>
          <a:xfrm>
            <a:off x="5204926" y="88729"/>
            <a:ext cx="2189747" cy="282102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0" dirty="0">
                <a:solidFill>
                  <a:schemeClr val="accent4">
                    <a:lumMod val="50000"/>
                  </a:schemeClr>
                </a:solidFill>
                <a:latin typeface="Disko" panose="02000000000000000000" pitchFamily="2" charset="0"/>
              </a:rPr>
              <a:t>3</a:t>
            </a:r>
            <a:endParaRPr lang="es-ES" sz="8000" dirty="0"/>
          </a:p>
        </p:txBody>
      </p:sp>
      <p:sp>
        <p:nvSpPr>
          <p:cNvPr id="21" name="cuadro 8"/>
          <p:cNvSpPr/>
          <p:nvPr/>
        </p:nvSpPr>
        <p:spPr>
          <a:xfrm>
            <a:off x="5155368" y="3407851"/>
            <a:ext cx="2189747" cy="282102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0" dirty="0">
                <a:solidFill>
                  <a:schemeClr val="accent4">
                    <a:lumMod val="50000"/>
                  </a:schemeClr>
                </a:solidFill>
                <a:latin typeface="Disko" panose="02000000000000000000" pitchFamily="2" charset="0"/>
              </a:rPr>
              <a:t>8</a:t>
            </a:r>
            <a:endParaRPr lang="es-ES" sz="8000" dirty="0"/>
          </a:p>
        </p:txBody>
      </p:sp>
      <p:sp>
        <p:nvSpPr>
          <p:cNvPr id="22" name="cuadro 5"/>
          <p:cNvSpPr/>
          <p:nvPr/>
        </p:nvSpPr>
        <p:spPr>
          <a:xfrm>
            <a:off x="9880462" y="88729"/>
            <a:ext cx="2189747" cy="282102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0" dirty="0">
                <a:solidFill>
                  <a:schemeClr val="accent4">
                    <a:lumMod val="50000"/>
                  </a:schemeClr>
                </a:solidFill>
                <a:latin typeface="Disko" panose="02000000000000000000" pitchFamily="2" charset="0"/>
              </a:rPr>
              <a:t>5</a:t>
            </a:r>
            <a:endParaRPr lang="es-ES" sz="8000" dirty="0"/>
          </a:p>
        </p:txBody>
      </p:sp>
      <p:sp>
        <p:nvSpPr>
          <p:cNvPr id="23" name="cuadro 4"/>
          <p:cNvSpPr/>
          <p:nvPr/>
        </p:nvSpPr>
        <p:spPr>
          <a:xfrm>
            <a:off x="7542694" y="88729"/>
            <a:ext cx="2189747" cy="282102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0" dirty="0">
                <a:solidFill>
                  <a:schemeClr val="accent4">
                    <a:lumMod val="50000"/>
                  </a:schemeClr>
                </a:solidFill>
                <a:latin typeface="Disko" panose="02000000000000000000" pitchFamily="2" charset="0"/>
              </a:rPr>
              <a:t>4</a:t>
            </a:r>
            <a:endParaRPr lang="es-ES" sz="8000" dirty="0"/>
          </a:p>
        </p:txBody>
      </p:sp>
      <p:sp>
        <p:nvSpPr>
          <p:cNvPr id="24" name="cuadro 9"/>
          <p:cNvSpPr/>
          <p:nvPr/>
        </p:nvSpPr>
        <p:spPr>
          <a:xfrm>
            <a:off x="7520755" y="3407851"/>
            <a:ext cx="2189747" cy="282102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0" dirty="0">
                <a:solidFill>
                  <a:schemeClr val="accent4">
                    <a:lumMod val="50000"/>
                  </a:schemeClr>
                </a:solidFill>
                <a:latin typeface="Disko" panose="02000000000000000000" pitchFamily="2" charset="0"/>
              </a:rPr>
              <a:t>9</a:t>
            </a:r>
            <a:endParaRPr lang="es-ES" sz="8000" dirty="0"/>
          </a:p>
        </p:txBody>
      </p:sp>
      <p:sp>
        <p:nvSpPr>
          <p:cNvPr id="25" name="cuadro 10"/>
          <p:cNvSpPr/>
          <p:nvPr/>
        </p:nvSpPr>
        <p:spPr>
          <a:xfrm>
            <a:off x="9886143" y="3407851"/>
            <a:ext cx="2189747" cy="282102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0" dirty="0" smtClean="0">
                <a:solidFill>
                  <a:schemeClr val="accent4">
                    <a:lumMod val="50000"/>
                  </a:schemeClr>
                </a:solidFill>
                <a:latin typeface="Disko" panose="02000000000000000000" pitchFamily="2" charset="0"/>
              </a:rPr>
              <a:t>10</a:t>
            </a:r>
            <a:endParaRPr lang="es-ES" sz="8000" dirty="0"/>
          </a:p>
        </p:txBody>
      </p:sp>
    </p:spTree>
    <p:extLst>
      <p:ext uri="{BB962C8B-B14F-4D97-AF65-F5344CB8AC3E}">
        <p14:creationId xmlns:p14="http://schemas.microsoft.com/office/powerpoint/2010/main" val="460528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10</Words>
  <Application>Microsoft Office PowerPoint</Application>
  <PresentationFormat>Panorámica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Disko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dolores mariscal sanz</dc:creator>
  <cp:lastModifiedBy>dolores mariscal sanz</cp:lastModifiedBy>
  <cp:revision>4</cp:revision>
  <dcterms:created xsi:type="dcterms:W3CDTF">2020-09-27T15:44:16Z</dcterms:created>
  <dcterms:modified xsi:type="dcterms:W3CDTF">2020-09-27T16:23:58Z</dcterms:modified>
</cp:coreProperties>
</file>