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19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7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31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93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395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37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087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18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09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29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7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FBF1-3A88-4ECA-BB40-146D874B352E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9EF0-147B-41C6-9C30-06E266A1D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55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/>
          <p:cNvGrpSpPr/>
          <p:nvPr/>
        </p:nvGrpSpPr>
        <p:grpSpPr>
          <a:xfrm>
            <a:off x="3719048" y="1857065"/>
            <a:ext cx="4228395" cy="4647550"/>
            <a:chOff x="482553" y="1351739"/>
            <a:chExt cx="4228395" cy="4647550"/>
          </a:xfrm>
        </p:grpSpPr>
        <p:sp>
          <p:nvSpPr>
            <p:cNvPr id="4" name="Lágrima 3"/>
            <p:cNvSpPr/>
            <p:nvPr/>
          </p:nvSpPr>
          <p:spPr>
            <a:xfrm rot="18889318">
              <a:off x="479841" y="1768181"/>
              <a:ext cx="4233820" cy="4228395"/>
            </a:xfrm>
            <a:prstGeom prst="teardrop">
              <a:avLst>
                <a:gd name="adj" fmla="val 102248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8" name="Elipse 7"/>
            <p:cNvSpPr/>
            <p:nvPr/>
          </p:nvSpPr>
          <p:spPr>
            <a:xfrm>
              <a:off x="682362" y="2124326"/>
              <a:ext cx="3820843" cy="36161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10" name="CuadroTexto 9"/>
            <p:cNvSpPr txBox="1"/>
            <p:nvPr/>
          </p:nvSpPr>
          <p:spPr>
            <a:xfrm rot="21326367">
              <a:off x="1043971" y="2447194"/>
              <a:ext cx="3097622" cy="3005219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2400" dirty="0">
                  <a:latin typeface="Boo" panose="020B0603050302020204" pitchFamily="34" charset="0"/>
                </a:rPr>
                <a:t>Patrulla al cuidado del agua</a:t>
              </a:r>
            </a:p>
          </p:txBody>
        </p:sp>
        <p:sp>
          <p:nvSpPr>
            <p:cNvPr id="11" name="Elipse 10"/>
            <p:cNvSpPr/>
            <p:nvPr/>
          </p:nvSpPr>
          <p:spPr>
            <a:xfrm>
              <a:off x="2419501" y="1351739"/>
              <a:ext cx="311416" cy="306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12" name="CuadroTexto 11"/>
            <p:cNvSpPr txBox="1"/>
            <p:nvPr/>
          </p:nvSpPr>
          <p:spPr>
            <a:xfrm rot="21077709">
              <a:off x="1414864" y="4081443"/>
              <a:ext cx="2559913" cy="1493451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1202338"/>
                </a:avLst>
              </a:prstTxWarp>
              <a:spAutoFit/>
            </a:bodyPr>
            <a:lstStyle/>
            <a:p>
              <a:r>
                <a:rPr lang="es-ES" sz="1625" dirty="0">
                  <a:latin typeface="Boo" panose="020B0603050302020204" pitchFamily="34" charset="0"/>
                </a:rPr>
                <a:t>3 años-Curso 2019-2020</a:t>
              </a: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6484" y="3053068"/>
              <a:ext cx="1926387" cy="1793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196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0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/>
          <p:cNvGrpSpPr/>
          <p:nvPr/>
        </p:nvGrpSpPr>
        <p:grpSpPr>
          <a:xfrm>
            <a:off x="2684332" y="1111107"/>
            <a:ext cx="4228395" cy="4647550"/>
            <a:chOff x="482553" y="1351739"/>
            <a:chExt cx="4228395" cy="4647550"/>
          </a:xfrm>
        </p:grpSpPr>
        <p:sp>
          <p:nvSpPr>
            <p:cNvPr id="4" name="Lágrima 3"/>
            <p:cNvSpPr/>
            <p:nvPr/>
          </p:nvSpPr>
          <p:spPr>
            <a:xfrm rot="18889318">
              <a:off x="479841" y="1768181"/>
              <a:ext cx="4233820" cy="4228395"/>
            </a:xfrm>
            <a:prstGeom prst="teardrop">
              <a:avLst>
                <a:gd name="adj" fmla="val 102248"/>
              </a:avLst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8" name="Elipse 7"/>
            <p:cNvSpPr/>
            <p:nvPr/>
          </p:nvSpPr>
          <p:spPr>
            <a:xfrm>
              <a:off x="682362" y="2124326"/>
              <a:ext cx="3820843" cy="3616199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57150">
              <a:solidFill>
                <a:srgbClr val="0070C0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10" name="CuadroTexto 9"/>
            <p:cNvSpPr txBox="1"/>
            <p:nvPr/>
          </p:nvSpPr>
          <p:spPr>
            <a:xfrm rot="21326367">
              <a:off x="1043971" y="2447194"/>
              <a:ext cx="3097622" cy="3005219"/>
            </a:xfrm>
            <a:prstGeom prst="rect">
              <a:avLst/>
            </a:prstGeom>
            <a:noFill/>
          </p:spPr>
          <p:txBody>
            <a:bodyPr wrap="square" rtlCol="0">
              <a:prstTxWarp prst="textCircle">
                <a:avLst/>
              </a:prstTxWarp>
              <a:spAutoFit/>
            </a:bodyPr>
            <a:lstStyle/>
            <a:p>
              <a:r>
                <a:rPr lang="es-ES" sz="2400" dirty="0">
                  <a:latin typeface="Boo" panose="020B0603050302020204" pitchFamily="34" charset="0"/>
                </a:rPr>
                <a:t>Patrulla al cuidado del agua</a:t>
              </a:r>
            </a:p>
          </p:txBody>
        </p:sp>
        <p:sp>
          <p:nvSpPr>
            <p:cNvPr id="11" name="Elipse 10"/>
            <p:cNvSpPr/>
            <p:nvPr/>
          </p:nvSpPr>
          <p:spPr>
            <a:xfrm>
              <a:off x="2419501" y="1351739"/>
              <a:ext cx="311416" cy="3066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ES" sz="1463"/>
            </a:p>
          </p:txBody>
        </p:sp>
        <p:sp>
          <p:nvSpPr>
            <p:cNvPr id="12" name="CuadroTexto 11"/>
            <p:cNvSpPr txBox="1"/>
            <p:nvPr/>
          </p:nvSpPr>
          <p:spPr>
            <a:xfrm rot="21077709">
              <a:off x="1414864" y="4081443"/>
              <a:ext cx="2559913" cy="1493451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21202338"/>
                </a:avLst>
              </a:prstTxWarp>
              <a:spAutoFit/>
            </a:bodyPr>
            <a:lstStyle/>
            <a:p>
              <a:r>
                <a:rPr lang="es-ES" sz="1625" dirty="0">
                  <a:latin typeface="Boo" panose="020B0603050302020204" pitchFamily="34" charset="0"/>
                </a:rPr>
                <a:t>3 años-Curso 2019-2020</a:t>
              </a: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6484" y="3053068"/>
              <a:ext cx="1926387" cy="1793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6554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16</Words>
  <Application>Microsoft Office PowerPoint</Application>
  <PresentationFormat>A4 (210 x 297 mm)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Boo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dolores mariscal sanz</dc:creator>
  <cp:lastModifiedBy>dolores mariscal sanz</cp:lastModifiedBy>
  <cp:revision>8</cp:revision>
  <dcterms:created xsi:type="dcterms:W3CDTF">2020-06-08T12:51:41Z</dcterms:created>
  <dcterms:modified xsi:type="dcterms:W3CDTF">2020-06-08T14:04:40Z</dcterms:modified>
</cp:coreProperties>
</file>