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BC669-B20D-4A03-B448-A6AEB87AB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BF0D8D-6009-4B34-9628-B79BED747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E0CEF8-849A-46AC-B409-5F694051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CACE42-112E-4B8D-8633-7FCA3304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D11DC8-8DB3-45F1-A0A6-78EE0F29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22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3B616-E4B2-44EE-B41F-C2134DBC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7D9112-0F50-4BA1-A2BC-74DD6D051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7515B-861E-4BF4-81FB-011F4607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FA99F1-BB71-4991-B01B-9176B89D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9CCED7-A11E-4386-8347-719478E4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1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0963D1-8B0C-49DE-B732-30C899192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A768A5-93F4-4BE6-B6CB-71C0227D3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99F841-5DBF-4D0D-91A4-8050FEBF4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DFA192-3F32-488A-99CF-F70227507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BA093B-34ED-429D-9418-D85A8011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643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A7546-313F-4D3F-B6F5-142348EF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6D1791-8815-4FCC-8D1F-3BBEB7341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A295EC-F24C-4B18-9D66-7207246E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8BE0F0-362A-4565-BFF1-8DA01E3E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649F4A-F92C-42F5-88F8-5919DF9D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51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4B1C1-05C4-4BB5-AB58-275C3CAC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67A156-70E7-4EA4-98B9-7489EDEB3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819DE6-AC6B-4841-B9E3-05F32305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F1E683-7D82-46A6-8494-691B6D4B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BF29FE-8049-44DE-B8AF-D1DB2095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52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E1431-F218-481C-A78A-0E76DE46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9EDC2A-18D7-4A9A-924F-6E6A63041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26D7B5-CFF5-467F-8DB0-7372485D0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A1F54B-5BF8-44FC-91D6-26EAD157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EAFA96-4210-443B-97DF-F9641AAA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62F6F5-8D0D-4274-8135-98B4E32EB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52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C4DCD-86FC-423C-9830-843227DF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59154A-66B0-419B-8A0D-7569A151B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EA62CE-DAC1-4F41-BE8B-710F6A3E6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279C25-B3BD-46ED-8A41-98096E858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99A01D-8D1E-41CC-8E58-327D93344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9FC83A-1592-439E-9983-46DC7CE3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0AD5DC-9A97-4D3D-925C-391739BC0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09A3B4-B15A-4273-8F85-E04B70A3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49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B5BFD-0BFF-4B02-AE79-DD6CE979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A481BC-7F34-48CC-9E74-ACE6570DF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926A71-531B-4E02-BE09-5499584B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53A416-B486-45C6-B67F-A93BA511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5EE05FA-768B-42F8-9709-429FB8F9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CD172AF-63FC-4A2C-97F6-8132C8FDB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747DDF-F7DB-45C2-9450-CCF53500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64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0F1D2-B569-4D8A-88D8-5DB174F8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338ECB-609F-4857-A9AE-56816678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6B549E-CF85-49D4-ADF2-45C0A5154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BC9458-A8C5-451B-9580-7423092F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ED588-8DC6-407A-AF64-9AEB65C29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05D49F-A122-4A30-BC75-35FAEB61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62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FED0F-C1E3-4430-9EE9-E47D182B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2AA709-1664-434D-AAF8-E186F138FD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BE1B0F-29E5-4C33-BBF7-E3B087874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638E25-1918-4C50-8698-FD8B904F0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70BC6B-A454-4461-ADBB-524CF557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DA743E-8844-44E5-A3D5-F39FCB54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269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40D0F4-EE15-404E-82B9-D6F2DE690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D2918-642A-49C5-9C75-E81C4792D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A6C6A-F620-4DCA-8407-FC2C6BDEA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927B-3E9C-411B-BF2B-4B99F7026E62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B340E-5983-4932-B5B2-6E69C13F4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6C0DA5-5A79-4796-B977-17B0C7B15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DE8E3-C9D8-4B6E-94D1-387483D2E3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impsonswiki.com/wiki/Simpson_fami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upo 41">
            <a:extLst>
              <a:ext uri="{FF2B5EF4-FFF2-40B4-BE49-F238E27FC236}">
                <a16:creationId xmlns:a16="http://schemas.microsoft.com/office/drawing/2014/main" id="{D9FD2433-DB45-412B-A81C-CFF29CD4F980}"/>
              </a:ext>
            </a:extLst>
          </p:cNvPr>
          <p:cNvGrpSpPr/>
          <p:nvPr/>
        </p:nvGrpSpPr>
        <p:grpSpPr>
          <a:xfrm>
            <a:off x="1338470" y="2040835"/>
            <a:ext cx="6122495" cy="3675460"/>
            <a:chOff x="1113183" y="1232452"/>
            <a:chExt cx="6122495" cy="3675460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20388096-D0CB-437E-A3F9-76A561F90097}"/>
                </a:ext>
              </a:extLst>
            </p:cNvPr>
            <p:cNvSpPr txBox="1"/>
            <p:nvPr/>
          </p:nvSpPr>
          <p:spPr>
            <a:xfrm>
              <a:off x="1113183" y="12324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MOTHER</a:t>
              </a:r>
            </a:p>
            <a:p>
              <a:pPr algn="ctr"/>
              <a:endParaRPr lang="es-ES" dirty="0">
                <a:latin typeface="GREFY" pitchFamily="2" charset="0"/>
              </a:endParaRP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7AB5540-E0D6-45DA-BA90-2CA621FEC016}"/>
                </a:ext>
              </a:extLst>
            </p:cNvPr>
            <p:cNvSpPr txBox="1"/>
            <p:nvPr/>
          </p:nvSpPr>
          <p:spPr>
            <a:xfrm>
              <a:off x="2133600" y="12324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br>
                <a:rPr lang="es-ES" u="sng" dirty="0">
                  <a:latin typeface="GREFY" pitchFamily="2" charset="0"/>
                </a:rPr>
              </a:br>
              <a:r>
                <a:rPr lang="es-ES" u="sng" dirty="0">
                  <a:latin typeface="GREFY" pitchFamily="2" charset="0"/>
                </a:rPr>
                <a:t>COUSIN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6CEADFB-CF34-4740-A313-AE02424B9183}"/>
                </a:ext>
              </a:extLst>
            </p:cNvPr>
            <p:cNvSpPr txBox="1"/>
            <p:nvPr/>
          </p:nvSpPr>
          <p:spPr>
            <a:xfrm>
              <a:off x="3154017" y="12324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SON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398DB07D-8A5A-44FA-ACEC-355AC03CCE2B}"/>
                </a:ext>
              </a:extLst>
            </p:cNvPr>
            <p:cNvSpPr txBox="1"/>
            <p:nvPr/>
          </p:nvSpPr>
          <p:spPr>
            <a:xfrm>
              <a:off x="4174434" y="12324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CAT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1D0FB6E1-C538-4302-B2CE-6BED7F94D04F}"/>
                </a:ext>
              </a:extLst>
            </p:cNvPr>
            <p:cNvSpPr txBox="1"/>
            <p:nvPr/>
          </p:nvSpPr>
          <p:spPr>
            <a:xfrm>
              <a:off x="2133600" y="21468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COW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10748E6F-6EE7-4235-AB27-E1AA4A97BF74}"/>
                </a:ext>
              </a:extLst>
            </p:cNvPr>
            <p:cNvSpPr txBox="1"/>
            <p:nvPr/>
          </p:nvSpPr>
          <p:spPr>
            <a:xfrm>
              <a:off x="3154017" y="21468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AUNT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7F3AE293-7BB2-4665-A341-B7FD01C453AD}"/>
                </a:ext>
              </a:extLst>
            </p:cNvPr>
            <p:cNvSpPr txBox="1"/>
            <p:nvPr/>
          </p:nvSpPr>
          <p:spPr>
            <a:xfrm>
              <a:off x="4174434" y="21468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UNCLE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1620BB-6139-4720-B843-A34B3C030117}"/>
                </a:ext>
              </a:extLst>
            </p:cNvPr>
            <p:cNvSpPr txBox="1"/>
            <p:nvPr/>
          </p:nvSpPr>
          <p:spPr>
            <a:xfrm>
              <a:off x="2133600" y="30612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MOUSE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69F2944-950F-4472-B4EB-C9811AFD221D}"/>
                </a:ext>
              </a:extLst>
            </p:cNvPr>
            <p:cNvSpPr txBox="1"/>
            <p:nvPr/>
          </p:nvSpPr>
          <p:spPr>
            <a:xfrm>
              <a:off x="3154016" y="30612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DUCK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1476D829-DAB1-4B29-9658-9A3EB17E9696}"/>
                </a:ext>
              </a:extLst>
            </p:cNvPr>
            <p:cNvSpPr txBox="1"/>
            <p:nvPr/>
          </p:nvSpPr>
          <p:spPr>
            <a:xfrm>
              <a:off x="4174433" y="30612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NIECE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DA5F7A44-B0A9-4CF1-A621-F960DAC34C05}"/>
                </a:ext>
              </a:extLst>
            </p:cNvPr>
            <p:cNvSpPr txBox="1"/>
            <p:nvPr/>
          </p:nvSpPr>
          <p:spPr>
            <a:xfrm>
              <a:off x="2133599" y="39756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TURTLE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EDCF2754-D8E8-42F9-B63A-EE3745FE1B70}"/>
                </a:ext>
              </a:extLst>
            </p:cNvPr>
            <p:cNvSpPr txBox="1"/>
            <p:nvPr/>
          </p:nvSpPr>
          <p:spPr>
            <a:xfrm>
              <a:off x="3154015" y="39756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BIRD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31E0048B-6B11-45CB-A2A0-2BE42B715BAF}"/>
                </a:ext>
              </a:extLst>
            </p:cNvPr>
            <p:cNvSpPr txBox="1"/>
            <p:nvPr/>
          </p:nvSpPr>
          <p:spPr>
            <a:xfrm>
              <a:off x="4174430" y="398458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NEPHEW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EAD9FFA5-CCDA-4208-AE1D-A2AB57AD32CD}"/>
                </a:ext>
              </a:extLst>
            </p:cNvPr>
            <p:cNvSpPr txBox="1"/>
            <p:nvPr/>
          </p:nvSpPr>
          <p:spPr>
            <a:xfrm>
              <a:off x="5194848" y="39756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FATHER</a:t>
              </a: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91AB5C6B-2299-4EBB-AA96-3C0882DEF16D}"/>
                </a:ext>
              </a:extLst>
            </p:cNvPr>
            <p:cNvSpPr txBox="1"/>
            <p:nvPr/>
          </p:nvSpPr>
          <p:spPr>
            <a:xfrm>
              <a:off x="5194847" y="30612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MouseOver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MouseOver>
                </a:rPr>
                <a:t>PIG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DEC56487-6C8A-4B66-BC87-33BAB47B1B4F}"/>
                </a:ext>
              </a:extLst>
            </p:cNvPr>
            <p:cNvSpPr txBox="1"/>
            <p:nvPr/>
          </p:nvSpPr>
          <p:spPr>
            <a:xfrm>
              <a:off x="5194846" y="21468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HORSE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8879B7A2-1FA1-4D58-80B9-7B62E777AB8A}"/>
                </a:ext>
              </a:extLst>
            </p:cNvPr>
            <p:cNvSpPr txBox="1"/>
            <p:nvPr/>
          </p:nvSpPr>
          <p:spPr>
            <a:xfrm>
              <a:off x="5194845" y="1239078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  <a:hlinkClick r:id="" action="ppaction://hlinkshowjump?jump=next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DOG</a:t>
              </a:r>
              <a:endParaRPr lang="es-ES" u="sng" dirty="0">
                <a:latin typeface="GREFY" pitchFamily="2" charset="0"/>
              </a:endParaRPr>
            </a:p>
            <a:p>
              <a:pPr algn="ctr"/>
              <a:endParaRPr lang="es-ES" u="sng" dirty="0">
                <a:latin typeface="GREFY" pitchFamily="2" charset="0"/>
              </a:endParaRP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9134FF81-7F8A-4372-B4AD-726F4AB68D6F}"/>
                </a:ext>
              </a:extLst>
            </p:cNvPr>
            <p:cNvSpPr txBox="1"/>
            <p:nvPr/>
          </p:nvSpPr>
          <p:spPr>
            <a:xfrm>
              <a:off x="6215261" y="3975652"/>
              <a:ext cx="1020417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s-ES" u="sng" dirty="0">
                <a:latin typeface="GREFY" pitchFamily="2" charset="0"/>
              </a:endParaRPr>
            </a:p>
            <a:p>
              <a:pPr algn="ctr"/>
              <a:r>
                <a:rPr lang="es-ES" u="sng" dirty="0">
                  <a:latin typeface="GREFY" pitchFamily="2" charset="0"/>
                </a:rPr>
                <a:t>GRANDFATHER</a:t>
              </a:r>
            </a:p>
          </p:txBody>
        </p:sp>
      </p:grpSp>
      <p:sp>
        <p:nvSpPr>
          <p:cNvPr id="43" name="CuadroTexto 42">
            <a:extLst>
              <a:ext uri="{FF2B5EF4-FFF2-40B4-BE49-F238E27FC236}">
                <a16:creationId xmlns:a16="http://schemas.microsoft.com/office/drawing/2014/main" id="{8BBD09E7-710A-4C2B-B884-D22D465F8421}"/>
              </a:ext>
            </a:extLst>
          </p:cNvPr>
          <p:cNvSpPr txBox="1"/>
          <p:nvPr/>
        </p:nvSpPr>
        <p:spPr>
          <a:xfrm>
            <a:off x="3167269" y="633801"/>
            <a:ext cx="585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REFY" pitchFamily="2" charset="0"/>
              </a:rPr>
              <a:t>FOLLOW THE FAMILY WORDS</a:t>
            </a:r>
          </a:p>
        </p:txBody>
      </p:sp>
      <p:sp>
        <p:nvSpPr>
          <p:cNvPr id="44" name="Flecha: a la derecha 43">
            <a:extLst>
              <a:ext uri="{FF2B5EF4-FFF2-40B4-BE49-F238E27FC236}">
                <a16:creationId xmlns:a16="http://schemas.microsoft.com/office/drawing/2014/main" id="{82AE3C19-09E0-453B-962A-22E3DEC8D3D0}"/>
              </a:ext>
            </a:extLst>
          </p:cNvPr>
          <p:cNvSpPr/>
          <p:nvPr/>
        </p:nvSpPr>
        <p:spPr>
          <a:xfrm>
            <a:off x="318052" y="2288485"/>
            <a:ext cx="728870" cy="4412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6" name="Imagen 45" descr="Imagen que contiene juguete, muñeca, dibujo&#10;&#10;Descripción generada automáticamente">
            <a:hlinkHover r:id="" action="ppaction://hlinkshowjump?jump=lastslide"/>
            <a:extLst>
              <a:ext uri="{FF2B5EF4-FFF2-40B4-BE49-F238E27FC236}">
                <a16:creationId xmlns:a16="http://schemas.microsoft.com/office/drawing/2014/main" id="{2054A91A-D039-415A-A0EB-ABA3F59D4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24871" y="4502488"/>
            <a:ext cx="1208242" cy="1936388"/>
          </a:xfrm>
          <a:prstGeom prst="rect">
            <a:avLst/>
          </a:prstGeom>
        </p:spPr>
      </p:pic>
      <p:sp>
        <p:nvSpPr>
          <p:cNvPr id="49" name="Flecha: a la derecha 48">
            <a:extLst>
              <a:ext uri="{FF2B5EF4-FFF2-40B4-BE49-F238E27FC236}">
                <a16:creationId xmlns:a16="http://schemas.microsoft.com/office/drawing/2014/main" id="{78B83AAD-7CE4-4581-AB22-B2D72F8729BD}"/>
              </a:ext>
            </a:extLst>
          </p:cNvPr>
          <p:cNvSpPr/>
          <p:nvPr/>
        </p:nvSpPr>
        <p:spPr>
          <a:xfrm>
            <a:off x="7678483" y="5033989"/>
            <a:ext cx="728870" cy="44128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C6923D3-B90E-4A94-A4D5-593D8550C0FF}"/>
              </a:ext>
            </a:extLst>
          </p:cNvPr>
          <p:cNvSpPr txBox="1"/>
          <p:nvPr/>
        </p:nvSpPr>
        <p:spPr>
          <a:xfrm>
            <a:off x="9974295" y="5009017"/>
            <a:ext cx="1677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GREFY" pitchFamily="2" charset="0"/>
              </a:rPr>
              <a:t>THEY ARE TOGETHER NOW!</a:t>
            </a:r>
          </a:p>
        </p:txBody>
      </p:sp>
    </p:spTree>
    <p:extLst>
      <p:ext uri="{BB962C8B-B14F-4D97-AF65-F5344CB8AC3E}">
        <p14:creationId xmlns:p14="http://schemas.microsoft.com/office/powerpoint/2010/main" val="63549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04DFB-AC11-4B47-9E10-4C523580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1414669"/>
            <a:ext cx="8905460" cy="4028661"/>
          </a:xfrm>
          <a:solidFill>
            <a:srgbClr val="FF5050"/>
          </a:solidFill>
        </p:spPr>
        <p:txBody>
          <a:bodyPr>
            <a:noAutofit/>
          </a:bodyPr>
          <a:lstStyle/>
          <a:p>
            <a:pPr algn="ctr"/>
            <a:r>
              <a:rPr lang="es-ES" sz="10000" dirty="0">
                <a:latin typeface="DJB Letter Game Tiles 2" panose="02000500000000000000" pitchFamily="2" charset="0"/>
                <a:hlinkClick r:id="" action="ppaction://hlinkshowjump?jump=previous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START</a:t>
            </a:r>
            <a:r>
              <a:rPr lang="es-ES" sz="10000" dirty="0">
                <a:latin typeface="DJB Letter Game Tiles 2" panose="02000500000000000000" pitchFamily="2" charset="0"/>
              </a:rPr>
              <a:t> AGAIN</a:t>
            </a:r>
          </a:p>
        </p:txBody>
      </p:sp>
    </p:spTree>
    <p:extLst>
      <p:ext uri="{BB962C8B-B14F-4D97-AF65-F5344CB8AC3E}">
        <p14:creationId xmlns:p14="http://schemas.microsoft.com/office/powerpoint/2010/main" val="282058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0A581C1E-6E10-4C7E-BC71-9C8BBB2FA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70" y="1414669"/>
            <a:ext cx="8905460" cy="4028661"/>
          </a:xfrm>
          <a:solidFill>
            <a:srgbClr val="99FF66"/>
          </a:solidFill>
        </p:spPr>
        <p:txBody>
          <a:bodyPr>
            <a:noAutofit/>
          </a:bodyPr>
          <a:lstStyle/>
          <a:p>
            <a:pPr algn="ctr"/>
            <a:r>
              <a:rPr lang="es-ES" sz="10000" dirty="0">
                <a:latin typeface="DJB Letter Game Tiles 2" panose="02000500000000000000" pitchFamily="2" charset="0"/>
              </a:rPr>
              <a:t>WELL DONE</a:t>
            </a:r>
          </a:p>
        </p:txBody>
      </p:sp>
    </p:spTree>
    <p:extLst>
      <p:ext uri="{BB962C8B-B14F-4D97-AF65-F5344CB8AC3E}">
        <p14:creationId xmlns:p14="http://schemas.microsoft.com/office/powerpoint/2010/main" val="1524988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DJB Letter Game Tiles 2</vt:lpstr>
      <vt:lpstr>GREFY</vt:lpstr>
      <vt:lpstr>Tema de Office</vt:lpstr>
      <vt:lpstr>Presentación de PowerPoint</vt:lpstr>
      <vt:lpstr>START AGAIN</vt:lpstr>
      <vt:lpstr>WELL DONE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</dc:creator>
  <cp:lastModifiedBy>Paula Cuervo</cp:lastModifiedBy>
  <cp:revision>1</cp:revision>
  <dcterms:created xsi:type="dcterms:W3CDTF">2020-09-27T11:51:40Z</dcterms:created>
  <dcterms:modified xsi:type="dcterms:W3CDTF">2020-09-27T12:16:25Z</dcterms:modified>
</cp:coreProperties>
</file>