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9E3C-46B0-49D4-A135-EC9047773FC9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2E-0894-4FC0-850A-04D8BB6169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886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9E3C-46B0-49D4-A135-EC9047773FC9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2E-0894-4FC0-850A-04D8BB6169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333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9E3C-46B0-49D4-A135-EC9047773FC9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2E-0894-4FC0-850A-04D8BB6169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754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9E3C-46B0-49D4-A135-EC9047773FC9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2E-0894-4FC0-850A-04D8BB6169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712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9E3C-46B0-49D4-A135-EC9047773FC9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2E-0894-4FC0-850A-04D8BB6169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267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9E3C-46B0-49D4-A135-EC9047773FC9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2E-0894-4FC0-850A-04D8BB6169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443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9E3C-46B0-49D4-A135-EC9047773FC9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2E-0894-4FC0-850A-04D8BB6169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304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9E3C-46B0-49D4-A135-EC9047773FC9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2E-0894-4FC0-850A-04D8BB6169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364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9E3C-46B0-49D4-A135-EC9047773FC9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2E-0894-4FC0-850A-04D8BB6169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32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9E3C-46B0-49D4-A135-EC9047773FC9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2E-0894-4FC0-850A-04D8BB6169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716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9E3C-46B0-49D4-A135-EC9047773FC9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2E-0894-4FC0-850A-04D8BB6169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084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9E3C-46B0-49D4-A135-EC9047773FC9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4CD2E-0894-4FC0-850A-04D8BB6169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876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108558AE-51A2-474C-9EFE-80466B0E6EEA}"/>
              </a:ext>
            </a:extLst>
          </p:cNvPr>
          <p:cNvGrpSpPr/>
          <p:nvPr/>
        </p:nvGrpSpPr>
        <p:grpSpPr>
          <a:xfrm rot="10800000">
            <a:off x="2375522" y="39328"/>
            <a:ext cx="6556903" cy="6723422"/>
            <a:chOff x="2375522" y="39328"/>
            <a:chExt cx="6556903" cy="6723422"/>
          </a:xfrm>
        </p:grpSpPr>
        <p:cxnSp>
          <p:nvCxnSpPr>
            <p:cNvPr id="70" name="Conector recto 69">
              <a:extLst>
                <a:ext uri="{FF2B5EF4-FFF2-40B4-BE49-F238E27FC236}">
                  <a16:creationId xmlns:a16="http://schemas.microsoft.com/office/drawing/2014/main" xmlns="" id="{7119AB6D-C404-4913-B7F3-8DAAA2A5C2B2}"/>
                </a:ext>
              </a:extLst>
            </p:cNvPr>
            <p:cNvCxnSpPr/>
            <p:nvPr/>
          </p:nvCxnSpPr>
          <p:spPr>
            <a:xfrm flipH="1">
              <a:off x="4183790" y="585511"/>
              <a:ext cx="766916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xmlns="" id="{75DA107E-09EA-45C5-96B7-5BF0CE9DD3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78710" y="39328"/>
              <a:ext cx="4916" cy="58043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xmlns="" id="{B151D2BB-28BD-40BA-9A32-4C8F783E5941}"/>
                </a:ext>
              </a:extLst>
            </p:cNvPr>
            <p:cNvCxnSpPr>
              <a:cxnSpLocks/>
            </p:cNvCxnSpPr>
            <p:nvPr/>
          </p:nvCxnSpPr>
          <p:spPr>
            <a:xfrm>
              <a:off x="4152982" y="74888"/>
              <a:ext cx="475225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>
              <a:extLst>
                <a:ext uri="{FF2B5EF4-FFF2-40B4-BE49-F238E27FC236}">
                  <a16:creationId xmlns:a16="http://schemas.microsoft.com/office/drawing/2014/main" xmlns="" id="{FCB89541-7225-47DE-83C4-4C5EE3079D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1741" y="39328"/>
              <a:ext cx="0" cy="471278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>
              <a:extLst>
                <a:ext uri="{FF2B5EF4-FFF2-40B4-BE49-F238E27FC236}">
                  <a16:creationId xmlns:a16="http://schemas.microsoft.com/office/drawing/2014/main" xmlns="" id="{872861FC-9D7C-46E4-B943-3A992C043D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43596" y="67038"/>
              <a:ext cx="0" cy="403390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>
              <a:extLst>
                <a:ext uri="{FF2B5EF4-FFF2-40B4-BE49-F238E27FC236}">
                  <a16:creationId xmlns:a16="http://schemas.microsoft.com/office/drawing/2014/main" xmlns="" id="{8812D4B3-2A7B-43CC-9564-C28F64C7F7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64723" y="74889"/>
              <a:ext cx="0" cy="92956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5">
              <a:extLst>
                <a:ext uri="{FF2B5EF4-FFF2-40B4-BE49-F238E27FC236}">
                  <a16:creationId xmlns:a16="http://schemas.microsoft.com/office/drawing/2014/main" xmlns="" id="{BF240E29-43FD-4847-848D-765B2E9A31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78923" y="74889"/>
              <a:ext cx="0" cy="128285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cto 76">
              <a:extLst>
                <a:ext uri="{FF2B5EF4-FFF2-40B4-BE49-F238E27FC236}">
                  <a16:creationId xmlns:a16="http://schemas.microsoft.com/office/drawing/2014/main" xmlns="" id="{45543764-4B1B-4D34-B125-6157073CA34A}"/>
                </a:ext>
              </a:extLst>
            </p:cNvPr>
            <p:cNvCxnSpPr>
              <a:cxnSpLocks/>
            </p:cNvCxnSpPr>
            <p:nvPr/>
          </p:nvCxnSpPr>
          <p:spPr>
            <a:xfrm>
              <a:off x="6744287" y="1336963"/>
              <a:ext cx="88264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recto 77">
              <a:extLst>
                <a:ext uri="{FF2B5EF4-FFF2-40B4-BE49-F238E27FC236}">
                  <a16:creationId xmlns:a16="http://schemas.microsoft.com/office/drawing/2014/main" xmlns="" id="{0622459E-B25C-4C92-9C0B-4B8B69A2BA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83523" y="39328"/>
              <a:ext cx="0" cy="12283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cto 78">
              <a:extLst>
                <a:ext uri="{FF2B5EF4-FFF2-40B4-BE49-F238E27FC236}">
                  <a16:creationId xmlns:a16="http://schemas.microsoft.com/office/drawing/2014/main" xmlns="" id="{599BE2BC-6FF0-41E9-B7C6-D627751316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0" y="585512"/>
              <a:ext cx="0" cy="14984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cto 79">
              <a:extLst>
                <a:ext uri="{FF2B5EF4-FFF2-40B4-BE49-F238E27FC236}">
                  <a16:creationId xmlns:a16="http://schemas.microsoft.com/office/drawing/2014/main" xmlns="" id="{C2AFBD56-1701-411F-9D67-9A62881EE72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84073" y="2050473"/>
              <a:ext cx="3218306" cy="580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80">
              <a:extLst>
                <a:ext uri="{FF2B5EF4-FFF2-40B4-BE49-F238E27FC236}">
                  <a16:creationId xmlns:a16="http://schemas.microsoft.com/office/drawing/2014/main" xmlns="" id="{12AC67CE-7AF1-4BA7-A465-C1EBE4328C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63960" y="1324032"/>
              <a:ext cx="84445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cto 81">
              <a:extLst>
                <a:ext uri="{FF2B5EF4-FFF2-40B4-BE49-F238E27FC236}">
                  <a16:creationId xmlns:a16="http://schemas.microsoft.com/office/drawing/2014/main" xmlns="" id="{472C74F0-7AA0-43D5-BC44-1BAA95A52D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97927" y="1292095"/>
              <a:ext cx="0" cy="42289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xmlns="" id="{42A67E4E-694E-4F32-AB96-5D025FE47C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63960" y="5494251"/>
              <a:ext cx="94144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>
              <a:extLst>
                <a:ext uri="{FF2B5EF4-FFF2-40B4-BE49-F238E27FC236}">
                  <a16:creationId xmlns:a16="http://schemas.microsoft.com/office/drawing/2014/main" xmlns="" id="{952E0541-5FE9-45D1-B022-C220ED26FFB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10691" y="3333134"/>
              <a:ext cx="5299364" cy="1293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>
              <a:extLst>
                <a:ext uri="{FF2B5EF4-FFF2-40B4-BE49-F238E27FC236}">
                  <a16:creationId xmlns:a16="http://schemas.microsoft.com/office/drawing/2014/main" xmlns="" id="{8B747490-C229-4186-BC31-BE24E0285481}"/>
                </a:ext>
              </a:extLst>
            </p:cNvPr>
            <p:cNvCxnSpPr>
              <a:cxnSpLocks/>
            </p:cNvCxnSpPr>
            <p:nvPr/>
          </p:nvCxnSpPr>
          <p:spPr>
            <a:xfrm>
              <a:off x="5779371" y="2673927"/>
              <a:ext cx="2372004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85">
              <a:extLst>
                <a:ext uri="{FF2B5EF4-FFF2-40B4-BE49-F238E27FC236}">
                  <a16:creationId xmlns:a16="http://schemas.microsoft.com/office/drawing/2014/main" xmlns="" id="{059CAA7F-336C-4AD5-8931-D69EB9E283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50706" y="2056283"/>
              <a:ext cx="0" cy="88088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86">
              <a:extLst>
                <a:ext uri="{FF2B5EF4-FFF2-40B4-BE49-F238E27FC236}">
                  <a16:creationId xmlns:a16="http://schemas.microsoft.com/office/drawing/2014/main" xmlns="" id="{7EB10FF8-BFF4-4D08-A4C2-F94E613D5E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10691" y="3294078"/>
              <a:ext cx="0" cy="34686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87">
              <a:extLst>
                <a:ext uri="{FF2B5EF4-FFF2-40B4-BE49-F238E27FC236}">
                  <a16:creationId xmlns:a16="http://schemas.microsoft.com/office/drawing/2014/main" xmlns="" id="{3BECBC3C-3ACF-40EC-857C-00BC34BBEF0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75522" y="6743956"/>
              <a:ext cx="5299364" cy="1293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>
              <a:extLst>
                <a:ext uri="{FF2B5EF4-FFF2-40B4-BE49-F238E27FC236}">
                  <a16:creationId xmlns:a16="http://schemas.microsoft.com/office/drawing/2014/main" xmlns="" id="{325608A9-59A7-475D-8F83-CBD0A1DD29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50706" y="4740852"/>
              <a:ext cx="3981719" cy="1125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recto 89">
              <a:extLst>
                <a:ext uri="{FF2B5EF4-FFF2-40B4-BE49-F238E27FC236}">
                  <a16:creationId xmlns:a16="http://schemas.microsoft.com/office/drawing/2014/main" xmlns="" id="{B778CD50-07A4-41C3-A421-A8CEF4F3F8CE}"/>
                </a:ext>
              </a:extLst>
            </p:cNvPr>
            <p:cNvCxnSpPr>
              <a:cxnSpLocks/>
            </p:cNvCxnSpPr>
            <p:nvPr/>
          </p:nvCxnSpPr>
          <p:spPr>
            <a:xfrm>
              <a:off x="3228975" y="6188652"/>
              <a:ext cx="242685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ctor recto 90">
              <a:extLst>
                <a:ext uri="{FF2B5EF4-FFF2-40B4-BE49-F238E27FC236}">
                  <a16:creationId xmlns:a16="http://schemas.microsoft.com/office/drawing/2014/main" xmlns="" id="{B6ED289A-0D14-4BD4-9C8B-E6C1981617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4477" y="3924300"/>
              <a:ext cx="0" cy="229206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cto 91">
              <a:extLst>
                <a:ext uri="{FF2B5EF4-FFF2-40B4-BE49-F238E27FC236}">
                  <a16:creationId xmlns:a16="http://schemas.microsoft.com/office/drawing/2014/main" xmlns="" id="{1238FA29-25E7-4F0C-AB3F-2AB3724BA5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26677" y="4733925"/>
              <a:ext cx="0" cy="148243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ector recto 92">
              <a:extLst>
                <a:ext uri="{FF2B5EF4-FFF2-40B4-BE49-F238E27FC236}">
                  <a16:creationId xmlns:a16="http://schemas.microsoft.com/office/drawing/2014/main" xmlns="" id="{C87EF1D0-79A6-4A6D-8A82-1F5BCC8A0F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55502" y="4743451"/>
              <a:ext cx="0" cy="136207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ector recto 93">
              <a:extLst>
                <a:ext uri="{FF2B5EF4-FFF2-40B4-BE49-F238E27FC236}">
                  <a16:creationId xmlns:a16="http://schemas.microsoft.com/office/drawing/2014/main" xmlns="" id="{21A69FED-6460-400D-A604-361261CDF999}"/>
                </a:ext>
              </a:extLst>
            </p:cNvPr>
            <p:cNvCxnSpPr>
              <a:cxnSpLocks/>
            </p:cNvCxnSpPr>
            <p:nvPr/>
          </p:nvCxnSpPr>
          <p:spPr>
            <a:xfrm>
              <a:off x="6929841" y="6093402"/>
              <a:ext cx="76849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ector recto 94">
              <a:extLst>
                <a:ext uri="{FF2B5EF4-FFF2-40B4-BE49-F238E27FC236}">
                  <a16:creationId xmlns:a16="http://schemas.microsoft.com/office/drawing/2014/main" xmlns="" id="{F9188BE7-DA68-4CC9-87BC-83C2CD497F5C}"/>
                </a:ext>
              </a:extLst>
            </p:cNvPr>
            <p:cNvCxnSpPr>
              <a:cxnSpLocks/>
            </p:cNvCxnSpPr>
            <p:nvPr/>
          </p:nvCxnSpPr>
          <p:spPr>
            <a:xfrm>
              <a:off x="6302656" y="5494251"/>
              <a:ext cx="66271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ector recto 95">
              <a:extLst>
                <a:ext uri="{FF2B5EF4-FFF2-40B4-BE49-F238E27FC236}">
                  <a16:creationId xmlns:a16="http://schemas.microsoft.com/office/drawing/2014/main" xmlns="" id="{999EA699-5372-4957-887C-5A6D7227880F}"/>
                </a:ext>
              </a:extLst>
            </p:cNvPr>
            <p:cNvCxnSpPr>
              <a:cxnSpLocks/>
            </p:cNvCxnSpPr>
            <p:nvPr/>
          </p:nvCxnSpPr>
          <p:spPr>
            <a:xfrm>
              <a:off x="6929841" y="5032539"/>
              <a:ext cx="0" cy="48849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ector recto 96">
              <a:extLst>
                <a:ext uri="{FF2B5EF4-FFF2-40B4-BE49-F238E27FC236}">
                  <a16:creationId xmlns:a16="http://schemas.microsoft.com/office/drawing/2014/main" xmlns="" id="{CADBCAEA-850D-4AD8-B23C-A932B7DEB0B1}"/>
                </a:ext>
              </a:extLst>
            </p:cNvPr>
            <p:cNvCxnSpPr>
              <a:cxnSpLocks/>
            </p:cNvCxnSpPr>
            <p:nvPr/>
          </p:nvCxnSpPr>
          <p:spPr>
            <a:xfrm>
              <a:off x="6331965" y="5460431"/>
              <a:ext cx="0" cy="128352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cto 97">
              <a:extLst>
                <a:ext uri="{FF2B5EF4-FFF2-40B4-BE49-F238E27FC236}">
                  <a16:creationId xmlns:a16="http://schemas.microsoft.com/office/drawing/2014/main" xmlns="" id="{22429813-76A5-44F9-BBD4-96D25A20190B}"/>
                </a:ext>
              </a:extLst>
            </p:cNvPr>
            <p:cNvCxnSpPr>
              <a:cxnSpLocks/>
            </p:cNvCxnSpPr>
            <p:nvPr/>
          </p:nvCxnSpPr>
          <p:spPr>
            <a:xfrm>
              <a:off x="7387041" y="3725416"/>
              <a:ext cx="0" cy="100331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 recto 98">
              <a:extLst>
                <a:ext uri="{FF2B5EF4-FFF2-40B4-BE49-F238E27FC236}">
                  <a16:creationId xmlns:a16="http://schemas.microsoft.com/office/drawing/2014/main" xmlns="" id="{84E6CE44-3D43-4EDC-84DA-4BF1A601781F}"/>
                </a:ext>
              </a:extLst>
            </p:cNvPr>
            <p:cNvCxnSpPr>
              <a:cxnSpLocks/>
            </p:cNvCxnSpPr>
            <p:nvPr/>
          </p:nvCxnSpPr>
          <p:spPr>
            <a:xfrm>
              <a:off x="6160477" y="4081828"/>
              <a:ext cx="122806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ctor recto 99">
              <a:extLst>
                <a:ext uri="{FF2B5EF4-FFF2-40B4-BE49-F238E27FC236}">
                  <a16:creationId xmlns:a16="http://schemas.microsoft.com/office/drawing/2014/main" xmlns="" id="{3CB023B9-CCF2-454A-89C6-03D4CD05DA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6108" y="4081828"/>
              <a:ext cx="749717" cy="586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cto 100">
              <a:extLst>
                <a:ext uri="{FF2B5EF4-FFF2-40B4-BE49-F238E27FC236}">
                  <a16:creationId xmlns:a16="http://schemas.microsoft.com/office/drawing/2014/main" xmlns="" id="{00C32617-5F36-4FAF-9876-9911FABFCE03}"/>
                </a:ext>
              </a:extLst>
            </p:cNvPr>
            <p:cNvCxnSpPr>
              <a:cxnSpLocks/>
            </p:cNvCxnSpPr>
            <p:nvPr/>
          </p:nvCxnSpPr>
          <p:spPr>
            <a:xfrm>
              <a:off x="5620256" y="3333134"/>
              <a:ext cx="0" cy="7486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Elipse 101"/>
          <p:cNvSpPr/>
          <p:nvPr/>
        </p:nvSpPr>
        <p:spPr>
          <a:xfrm>
            <a:off x="4254962" y="200693"/>
            <a:ext cx="360000" cy="36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Rectángulo 102"/>
          <p:cNvSpPr/>
          <p:nvPr/>
        </p:nvSpPr>
        <p:spPr>
          <a:xfrm>
            <a:off x="51650" y="79981"/>
            <a:ext cx="314393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200" dirty="0" smtClean="0">
                <a:latin typeface="Disko" panose="02000000000000000000" pitchFamily="2" charset="0"/>
                <a:ea typeface="CCSupersubmarino" panose="02000603000000000000" pitchFamily="2" charset="0"/>
              </a:rPr>
              <a:t>Sigue el camino </a:t>
            </a:r>
          </a:p>
          <a:p>
            <a:pPr algn="ctr"/>
            <a:r>
              <a:rPr lang="es-ES" sz="3200" dirty="0" smtClean="0">
                <a:latin typeface="Disko" panose="02000000000000000000" pitchFamily="2" charset="0"/>
                <a:ea typeface="CCSupersubmarino" panose="02000603000000000000" pitchFamily="2" charset="0"/>
              </a:rPr>
              <a:t>de puntos rojos</a:t>
            </a:r>
            <a:endParaRPr lang="es-ES" sz="3200" dirty="0">
              <a:latin typeface="Disko" panose="02000000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104" name="Elipse 103"/>
          <p:cNvSpPr/>
          <p:nvPr/>
        </p:nvSpPr>
        <p:spPr>
          <a:xfrm>
            <a:off x="5020227" y="1506502"/>
            <a:ext cx="360000" cy="36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Elipse 104"/>
          <p:cNvSpPr/>
          <p:nvPr/>
        </p:nvSpPr>
        <p:spPr>
          <a:xfrm>
            <a:off x="8408131" y="146799"/>
            <a:ext cx="360000" cy="36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Elipse 105"/>
          <p:cNvSpPr/>
          <p:nvPr/>
        </p:nvSpPr>
        <p:spPr>
          <a:xfrm>
            <a:off x="7404573" y="2726337"/>
            <a:ext cx="360000" cy="36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Elipse 106"/>
          <p:cNvSpPr/>
          <p:nvPr/>
        </p:nvSpPr>
        <p:spPr>
          <a:xfrm>
            <a:off x="6402201" y="1857783"/>
            <a:ext cx="360000" cy="36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Elipse 107"/>
          <p:cNvSpPr/>
          <p:nvPr/>
        </p:nvSpPr>
        <p:spPr>
          <a:xfrm>
            <a:off x="5117758" y="2820746"/>
            <a:ext cx="360000" cy="36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Elipse 108"/>
          <p:cNvSpPr/>
          <p:nvPr/>
        </p:nvSpPr>
        <p:spPr>
          <a:xfrm>
            <a:off x="3328258" y="2823909"/>
            <a:ext cx="360000" cy="36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Elipse 109"/>
          <p:cNvSpPr/>
          <p:nvPr/>
        </p:nvSpPr>
        <p:spPr>
          <a:xfrm>
            <a:off x="5723504" y="3610683"/>
            <a:ext cx="360000" cy="36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Elipse 110"/>
          <p:cNvSpPr/>
          <p:nvPr/>
        </p:nvSpPr>
        <p:spPr>
          <a:xfrm>
            <a:off x="3418318" y="4893434"/>
            <a:ext cx="360000" cy="36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Elipse 111"/>
          <p:cNvSpPr/>
          <p:nvPr/>
        </p:nvSpPr>
        <p:spPr>
          <a:xfrm>
            <a:off x="5276458" y="6219573"/>
            <a:ext cx="360000" cy="36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Elipse 112"/>
          <p:cNvSpPr/>
          <p:nvPr/>
        </p:nvSpPr>
        <p:spPr>
          <a:xfrm>
            <a:off x="6572568" y="5662919"/>
            <a:ext cx="360000" cy="36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Elipse 116">
            <a:hlinkClick r:id="" action="ppaction://hlinkshowjump?jump=nextslide"/>
            <a:hlinkHover r:id="" action="ppaction://hlinkshowjump?jump=nextslide"/>
          </p:cNvPr>
          <p:cNvSpPr/>
          <p:nvPr/>
        </p:nvSpPr>
        <p:spPr>
          <a:xfrm>
            <a:off x="6560698" y="4176986"/>
            <a:ext cx="360000" cy="360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Elipse 117">
            <a:hlinkClick r:id="" action="ppaction://hlinkshowjump?jump=nextslide"/>
            <a:hlinkHover r:id="" action="ppaction://hlinkshowjump?jump=nextslide"/>
          </p:cNvPr>
          <p:cNvSpPr/>
          <p:nvPr/>
        </p:nvSpPr>
        <p:spPr>
          <a:xfrm>
            <a:off x="4024880" y="5813403"/>
            <a:ext cx="360000" cy="36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Elipse 118">
            <a:hlinkClick r:id="" action="ppaction://hlinkshowjump?jump=nextslide"/>
            <a:hlinkHover r:id="" action="ppaction://hlinkshowjump?jump=nextslide"/>
          </p:cNvPr>
          <p:cNvSpPr/>
          <p:nvPr/>
        </p:nvSpPr>
        <p:spPr>
          <a:xfrm>
            <a:off x="6544889" y="4972297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Elipse 119">
            <a:hlinkHover r:id="" action="ppaction://hlinkshowjump?jump=nextslide"/>
          </p:cNvPr>
          <p:cNvSpPr/>
          <p:nvPr/>
        </p:nvSpPr>
        <p:spPr>
          <a:xfrm>
            <a:off x="4126858" y="2207807"/>
            <a:ext cx="360000" cy="36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Elipse 120">
            <a:hlinkClick r:id="rId2" action="ppaction://hlinksldjump"/>
            <a:hlinkHover r:id="" action="ppaction://hlinkshowjump?jump=nextslide"/>
          </p:cNvPr>
          <p:cNvSpPr/>
          <p:nvPr/>
        </p:nvSpPr>
        <p:spPr>
          <a:xfrm>
            <a:off x="5922743" y="2928945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Elipse 121">
            <a:hlinkClick r:id="" action="ppaction://hlinkshowjump?jump=nextslide"/>
            <a:hlinkHover r:id="" action="ppaction://hlinkshowjump?jump=nextslide"/>
          </p:cNvPr>
          <p:cNvSpPr/>
          <p:nvPr/>
        </p:nvSpPr>
        <p:spPr>
          <a:xfrm>
            <a:off x="2559116" y="3074030"/>
            <a:ext cx="360000" cy="360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85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245704" y="1577009"/>
            <a:ext cx="10429461" cy="2411895"/>
            <a:chOff x="1245704" y="1577009"/>
            <a:chExt cx="10429461" cy="2411895"/>
          </a:xfrm>
        </p:grpSpPr>
        <p:sp>
          <p:nvSpPr>
            <p:cNvPr id="4" name="Rectángulo redondeado 3">
              <a:hlinkClick r:id="" action="ppaction://hlinkshowjump?jump=previousslide"/>
            </p:cNvPr>
            <p:cNvSpPr/>
            <p:nvPr/>
          </p:nvSpPr>
          <p:spPr>
            <a:xfrm>
              <a:off x="1245704" y="1577009"/>
              <a:ext cx="10429461" cy="2411895"/>
            </a:xfrm>
            <a:prstGeom prst="round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Rectángulo redondeado 4">
              <a:hlinkClick r:id="" action="ppaction://hlinkshowjump?jump=previousslide"/>
            </p:cNvPr>
            <p:cNvSpPr/>
            <p:nvPr/>
          </p:nvSpPr>
          <p:spPr>
            <a:xfrm>
              <a:off x="1762539" y="1895061"/>
              <a:ext cx="9515061" cy="1762539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1941443" y="2268498"/>
              <a:ext cx="9157252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ES" sz="6000" dirty="0" smtClean="0">
                  <a:solidFill>
                    <a:schemeClr val="bg1"/>
                  </a:solidFill>
                  <a:latin typeface="Lucida Console" panose="020B0609040504020204" pitchFamily="49" charset="0"/>
                </a:rPr>
                <a:t>VUELVE A INTENTARLO</a:t>
              </a:r>
              <a:endParaRPr lang="es-ES" sz="6000" dirty="0">
                <a:solidFill>
                  <a:schemeClr val="bg1"/>
                </a:solidFill>
                <a:latin typeface="Lucida Console" panose="020B060904050402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337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CCSupersubmarino</vt:lpstr>
      <vt:lpstr>Disko</vt:lpstr>
      <vt:lpstr>Lucida Console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dolores mariscal sanz</dc:creator>
  <cp:lastModifiedBy>dolores mariscal sanz</cp:lastModifiedBy>
  <cp:revision>5</cp:revision>
  <dcterms:created xsi:type="dcterms:W3CDTF">2020-09-26T17:48:28Z</dcterms:created>
  <dcterms:modified xsi:type="dcterms:W3CDTF">2020-09-26T18:21:39Z</dcterms:modified>
</cp:coreProperties>
</file>