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5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02/09/2020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e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7" y="4869160"/>
            <a:ext cx="1463836" cy="1368000"/>
          </a:xfrm>
          <a:prstGeom prst="rect">
            <a:avLst/>
          </a:prstGeom>
        </p:spPr>
      </p:pic>
      <p:pic>
        <p:nvPicPr>
          <p:cNvPr id="3" name="elefant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449" y="4869160"/>
            <a:ext cx="1846496" cy="1368000"/>
          </a:xfrm>
          <a:prstGeom prst="rect">
            <a:avLst/>
          </a:prstGeom>
        </p:spPr>
      </p:pic>
      <p:pic>
        <p:nvPicPr>
          <p:cNvPr id="4" name="buh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821" y="4869160"/>
            <a:ext cx="1502710" cy="1368000"/>
          </a:xfrm>
          <a:prstGeom prst="rect">
            <a:avLst/>
          </a:prstGeom>
        </p:spPr>
      </p:pic>
      <p:pic>
        <p:nvPicPr>
          <p:cNvPr id="5" name="gepardf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407" y="4869160"/>
            <a:ext cx="2819215" cy="1368000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441574" y="1844824"/>
            <a:ext cx="8101169" cy="1323439"/>
          </a:xfrm>
          <a:prstGeom prst="rect">
            <a:avLst/>
          </a:prstGeom>
          <a:solidFill>
            <a:srgbClr val="FFFFCC"/>
          </a:solidFill>
          <a:ln w="76200">
            <a:solidFill>
              <a:srgbClr val="FF99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Dyslexic" pitchFamily="50" charset="0"/>
              </a:rPr>
              <a:t>¿ Cual de estos animales es  </a:t>
            </a:r>
          </a:p>
          <a:p>
            <a:r>
              <a:rPr lang="es-ES" sz="40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Dyslexic" pitchFamily="50" charset="0"/>
              </a:rPr>
              <a:t> </a:t>
            </a:r>
            <a:r>
              <a:rPr lang="es-ES" sz="40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Dyslexic" pitchFamily="50" charset="0"/>
              </a:rPr>
              <a:t>          un </a:t>
            </a:r>
            <a:r>
              <a:rPr lang="es-ES" sz="40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Dyslexic" pitchFamily="50" charset="0"/>
              </a:rPr>
              <a:t>A</a:t>
            </a:r>
            <a:r>
              <a:rPr lang="es-ES" sz="40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Dyslexic" pitchFamily="50" charset="0"/>
              </a:rPr>
              <a:t>VE ?</a:t>
            </a:r>
            <a:endParaRPr lang="es-ES" sz="40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penDyslexic" pitchFamily="50" charset="0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-99392"/>
            <a:ext cx="1680850" cy="140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3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2612</TotalTime>
  <Words>10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6</cp:revision>
  <dcterms:created xsi:type="dcterms:W3CDTF">2020-09-02T15:34:03Z</dcterms:created>
  <dcterms:modified xsi:type="dcterms:W3CDTF">2020-09-04T11:08:47Z</dcterms:modified>
</cp:coreProperties>
</file>