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D6FE-5090-404B-80E7-D58992E518F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1064-5CA6-4EF5-B345-15D89399CDF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94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D6FE-5090-404B-80E7-D58992E518F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1064-5CA6-4EF5-B345-15D89399CDF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44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D6FE-5090-404B-80E7-D58992E518F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1064-5CA6-4EF5-B345-15D89399CDF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10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D6FE-5090-404B-80E7-D58992E518F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1064-5CA6-4EF5-B345-15D89399CDF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85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D6FE-5090-404B-80E7-D58992E518F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1064-5CA6-4EF5-B345-15D89399CDF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586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D6FE-5090-404B-80E7-D58992E518F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1064-5CA6-4EF5-B345-15D89399CDF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8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D6FE-5090-404B-80E7-D58992E518F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1064-5CA6-4EF5-B345-15D89399CDF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34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D6FE-5090-404B-80E7-D58992E518F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1064-5CA6-4EF5-B345-15D89399CDF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02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D6FE-5090-404B-80E7-D58992E518F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1064-5CA6-4EF5-B345-15D89399CDF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348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D6FE-5090-404B-80E7-D58992E518F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1064-5CA6-4EF5-B345-15D89399CDF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332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D6FE-5090-404B-80E7-D58992E518F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21064-5CA6-4EF5-B345-15D89399CDF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22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FD6FE-5090-404B-80E7-D58992E518F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24/09/2020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21064-5CA6-4EF5-B345-15D89399CDF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37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6635007" y="4513088"/>
            <a:ext cx="2160240" cy="2160240"/>
          </a:xfrm>
          <a:prstGeom prst="ellips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308304" y="5029725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60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308304" y="5010899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59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283079" y="504006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58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278107" y="5017149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57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278107" y="504711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56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308304" y="503310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55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278107" y="501089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54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262936" y="5010081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53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254552" y="5037599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52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7234263" y="498209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51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224137" y="501714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50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219346" y="5047117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49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224137" y="501008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48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207333" y="5010079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47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7283079" y="501007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46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7207297" y="4982089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45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7249361" y="4994199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44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7207297" y="498208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43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207297" y="5048714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42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7219346" y="497963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41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7207297" y="5048714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40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7187154" y="5048714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39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7185267" y="4979637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38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7177136" y="4979636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37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7213829" y="5010077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36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7213829" y="4975845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35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7177136" y="502429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34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7187154" y="5059475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33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7213829" y="5011456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32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7207297" y="5033137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31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7165160" y="4975844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30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7158518" y="500926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29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7139863" y="495437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28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7158518" y="4940561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27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7185267" y="498017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26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7139863" y="494056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25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7203668" y="4931359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24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7122877" y="497963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23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7198768" y="4954369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22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7139863" y="495436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21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7156195" y="4961516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20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7143565" y="4996336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19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7162801" y="493135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18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7177136" y="5004974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17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7173689" y="4931357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16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7134600" y="4931356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15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7143565" y="4931359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14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7162801" y="4994629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13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7173689" y="4994629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12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7134600" y="494812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11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7156195" y="504006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10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7393377" y="4975845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9</a:t>
            </a:r>
          </a:p>
        </p:txBody>
      </p:sp>
      <p:sp>
        <p:nvSpPr>
          <p:cNvPr id="56" name="55 CuadroTexto"/>
          <p:cNvSpPr txBox="1"/>
          <p:nvPr/>
        </p:nvSpPr>
        <p:spPr>
          <a:xfrm>
            <a:off x="7291463" y="4966546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8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7363362" y="4966546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58" name="57 CuadroTexto"/>
          <p:cNvSpPr txBox="1"/>
          <p:nvPr/>
        </p:nvSpPr>
        <p:spPr>
          <a:xfrm>
            <a:off x="7331170" y="4991894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6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7370004" y="5012993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60" name="59 CuadroTexto"/>
          <p:cNvSpPr txBox="1"/>
          <p:nvPr/>
        </p:nvSpPr>
        <p:spPr>
          <a:xfrm>
            <a:off x="7300211" y="4995385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4</a:t>
            </a:r>
            <a:endParaRPr lang="es-ES" sz="4800" b="1" dirty="0">
              <a:solidFill>
                <a:prstClr val="black"/>
              </a:solidFill>
            </a:endParaRPr>
          </a:p>
        </p:txBody>
      </p:sp>
      <p:sp>
        <p:nvSpPr>
          <p:cNvPr id="61" name="60 CuadroTexto"/>
          <p:cNvSpPr txBox="1"/>
          <p:nvPr/>
        </p:nvSpPr>
        <p:spPr>
          <a:xfrm>
            <a:off x="7293060" y="4961516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62" name="61 CuadroTexto"/>
          <p:cNvSpPr txBox="1"/>
          <p:nvPr/>
        </p:nvSpPr>
        <p:spPr>
          <a:xfrm>
            <a:off x="7363362" y="4982090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63" name="62 CuadroTexto"/>
          <p:cNvSpPr txBox="1"/>
          <p:nvPr/>
        </p:nvSpPr>
        <p:spPr>
          <a:xfrm>
            <a:off x="7342784" y="4994702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64" name="63 CuadroTexto"/>
          <p:cNvSpPr txBox="1"/>
          <p:nvPr/>
        </p:nvSpPr>
        <p:spPr>
          <a:xfrm>
            <a:off x="7309176" y="4966545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prstClr val="black"/>
                </a:solidFill>
              </a:rPr>
              <a:t>0</a:t>
            </a:r>
            <a:endParaRPr lang="es-ES" sz="4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83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1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1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1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1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1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1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1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1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1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1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1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1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1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1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1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1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1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1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1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1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1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1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1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1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1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1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1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1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1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1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1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1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1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1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1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9" presetID="1" presetClass="exit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3" grpId="1"/>
      <p:bldP spid="64" grpId="0"/>
      <p:bldP spid="64" grpId="1"/>
    </p:bld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</Words>
  <Application>Microsoft Office PowerPoint</Application>
  <PresentationFormat>Presentación en pantalla (4:3)</PresentationFormat>
  <Paragraphs>61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1_Tema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</cp:revision>
  <dcterms:created xsi:type="dcterms:W3CDTF">2020-09-24T09:13:36Z</dcterms:created>
  <dcterms:modified xsi:type="dcterms:W3CDTF">2020-09-24T09:15:29Z</dcterms:modified>
</cp:coreProperties>
</file>