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29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56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1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11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37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51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42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40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06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76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43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437C-D5D0-4C62-B4E9-E44BF431C1DC}" type="datetimeFigureOut">
              <a:rPr lang="it-IT" smtClean="0"/>
              <a:t>30/09/2020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F6EA-877F-494F-9A95-A220A31334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93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352" y="2645029"/>
            <a:ext cx="10515600" cy="1325563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err="1" smtClean="0"/>
              <a:t>Vamos</a:t>
            </a:r>
            <a:r>
              <a:rPr lang="it-IT" dirty="0" smtClean="0"/>
              <a:t> a </a:t>
            </a:r>
            <a:r>
              <a:rPr lang="it-IT" dirty="0" err="1" smtClean="0"/>
              <a:t>describir</a:t>
            </a:r>
            <a:r>
              <a:rPr lang="it-IT" dirty="0" smtClean="0"/>
              <a:t> </a:t>
            </a:r>
            <a:r>
              <a:rPr lang="it-IT" dirty="0" err="1" smtClean="0"/>
              <a:t>objetos</a:t>
            </a:r>
            <a:r>
              <a:rPr lang="it-IT" dirty="0" smtClean="0"/>
              <a:t>…con </a:t>
            </a:r>
            <a:r>
              <a:rPr lang="it-IT" dirty="0" err="1" smtClean="0"/>
              <a:t>temporizador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17" y="4149735"/>
            <a:ext cx="2160000" cy="21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251358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/>
          <p:nvPr/>
        </p:nvGrpSpPr>
        <p:grpSpPr>
          <a:xfrm>
            <a:off x="828676" y="2093724"/>
            <a:ext cx="1000125" cy="335448"/>
            <a:chOff x="828675" y="2093724"/>
            <a:chExt cx="1000125" cy="335448"/>
          </a:xfrm>
        </p:grpSpPr>
        <p:sp>
          <p:nvSpPr>
            <p:cNvPr id="17" name="Rettangolo 16"/>
            <p:cNvSpPr/>
            <p:nvPr/>
          </p:nvSpPr>
          <p:spPr>
            <a:xfrm>
              <a:off x="1222326" y="2273724"/>
              <a:ext cx="214884" cy="15544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828675" y="2093724"/>
              <a:ext cx="1000125" cy="19083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</p:grpSp>
      <p:pic>
        <p:nvPicPr>
          <p:cNvPr id="4" name="Dado_objeto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9512" y="271296"/>
            <a:ext cx="6480000" cy="64800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Ovale 4"/>
          <p:cNvSpPr/>
          <p:nvPr/>
        </p:nvSpPr>
        <p:spPr>
          <a:xfrm>
            <a:off x="10049256" y="2688336"/>
            <a:ext cx="1645920" cy="164592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¡PULSA AQUÍ!</a:t>
            </a:r>
          </a:p>
        </p:txBody>
      </p:sp>
      <p:sp>
        <p:nvSpPr>
          <p:cNvPr id="2" name="Ovale 1"/>
          <p:cNvSpPr/>
          <p:nvPr/>
        </p:nvSpPr>
        <p:spPr>
          <a:xfrm>
            <a:off x="429768" y="2441448"/>
            <a:ext cx="1800000" cy="18000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609768" y="2621447"/>
            <a:ext cx="1440000" cy="14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1177060" y="2934291"/>
            <a:ext cx="303355" cy="868280"/>
            <a:chOff x="1114884" y="2593906"/>
            <a:chExt cx="429768" cy="1159022"/>
          </a:xfrm>
        </p:grpSpPr>
        <p:sp>
          <p:nvSpPr>
            <p:cNvPr id="6" name="Rettangolo 5"/>
            <p:cNvSpPr/>
            <p:nvPr/>
          </p:nvSpPr>
          <p:spPr>
            <a:xfrm>
              <a:off x="1114884" y="2779776"/>
              <a:ext cx="429768" cy="973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cxnSp>
          <p:nvCxnSpPr>
            <p:cNvPr id="10" name="Connettore 2 9"/>
            <p:cNvCxnSpPr/>
            <p:nvPr/>
          </p:nvCxnSpPr>
          <p:spPr>
            <a:xfrm flipH="1" flipV="1">
              <a:off x="1321955" y="2593906"/>
              <a:ext cx="7543" cy="672446"/>
            </a:xfrm>
            <a:prstGeom prst="straightConnector1">
              <a:avLst/>
            </a:prstGeom>
            <a:ln w="28575" cap="rnd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19"/>
          <p:cNvSpPr txBox="1"/>
          <p:nvPr/>
        </p:nvSpPr>
        <p:spPr>
          <a:xfrm>
            <a:off x="429768" y="4632961"/>
            <a:ext cx="1620000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Tienes</a:t>
            </a:r>
            <a:r>
              <a:rPr lang="it-IT" dirty="0">
                <a:latin typeface="Segoe UI Black" panose="020B0A02040204020203" pitchFamily="34" charset="0"/>
                <a:ea typeface="Segoe UI Black" panose="020B0A02040204020203" pitchFamily="34" charset="0"/>
              </a:rPr>
              <a:t> un minuto para </a:t>
            </a:r>
            <a:r>
              <a:rPr lang="it-IT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describir</a:t>
            </a:r>
            <a:r>
              <a:rPr lang="it-IT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it-IT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los</a:t>
            </a:r>
            <a:r>
              <a:rPr lang="it-IT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it-IT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objetos</a:t>
            </a:r>
            <a:endParaRPr lang="it-IT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3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Black</vt:lpstr>
      <vt:lpstr>Tema di Office</vt:lpstr>
      <vt:lpstr>Vamos a describir objetos…con temporizador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describir objetos…con temporizador</dc:title>
  <dc:creator>Nicla Ferraro</dc:creator>
  <cp:lastModifiedBy>Nicla Ferraro</cp:lastModifiedBy>
  <cp:revision>1</cp:revision>
  <dcterms:created xsi:type="dcterms:W3CDTF">2020-09-30T16:30:54Z</dcterms:created>
  <dcterms:modified xsi:type="dcterms:W3CDTF">2020-09-30T16:31:11Z</dcterms:modified>
</cp:coreProperties>
</file>