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DA20C-4B1A-47D8-8DEA-46DE753BF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6332F1-FDD1-4F32-8677-3FB63E522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625703-92C9-4268-90DF-390135C1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59D200-1472-4E24-89DD-53613AAE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D4AF60-1917-4EA8-8EE3-C4F625CA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6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D18D9-4860-40FD-BBB8-91233DDC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521512-9242-42D0-82DF-A139E4D24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80D3B-D428-4B9D-AD6C-66684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B596DA-2D6F-46DE-B287-1A16B1CA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DCC50-3E04-4BF9-98A4-3FB61FD1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7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4A3B1C-E212-4A0B-BC43-4BE102F8D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52ADCD-8ECD-48C7-A57E-26ACA2EA4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C54AEA-6D28-4F15-9021-E06D9E40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8D5AB-041F-4FC5-A26A-9A789FB1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1C4C30-BE13-43C4-8C4A-56594E86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4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9D675-2FF6-4C14-A4B3-377CC558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9DA0BA-67B8-443A-B277-F5AC47358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0845D-5379-4DBD-B3D1-B6A4E982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5DACEA-C008-46C5-8B0A-3DF20AB8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8573B-F789-4F82-91C1-1708ED4F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56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706F2-99DF-4982-878F-9D1B0C9C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E86A4-0AE7-43F9-B060-969AFA08E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18142-293A-4CD1-B218-35C62E0C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0F569A-0D93-4BFD-8AE1-84E2EB74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3D590-6738-4A84-B0AA-AEBB2CC4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09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CCC3B-B715-44D2-9F73-47A48303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84DE7D-539F-4663-9358-23C714215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A66FAF-DFA5-4277-9587-8DDCDDA04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BC02EA-A129-407B-AAB4-1FFD0791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0FBFA8-FE71-4E85-BD9E-1369B160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554BB-8EE2-4D57-926D-83CACFED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4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E4845-0ABC-4EDD-B300-0F59AB795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CD4A6F-21E0-4100-8755-EF30ED1C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1361C0-F4BA-4978-B6DD-D4A8EA1A1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2DB9CE-9D0F-4577-8588-53185E684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BA05FF-14E8-460F-B0C3-063470C5D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7754AD-F7DE-49A0-AC5E-90B7F91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146D50-7404-4804-B3FF-AF18BAFFD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D094E0-ACDA-411D-806F-2E3D3B6F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C0CC-28AF-48FE-8E75-CAD1D8C6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5D0491-9A6B-4938-AF58-AB7BD15B2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22D811-A407-45D5-BA2A-5A611D66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EC195A-E3AA-4D96-97C2-F2C97B58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14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DC9E47-7D5E-4625-9784-30DE5E63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53D92F-DCCA-4C54-8D8D-9C3EAFA8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673F33-93FE-4A38-8F12-5B8DAF63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96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ADBCB-3A36-4C10-9C3C-D8A05A83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DD08DB-466C-4C33-A8AD-A92AF868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DCD7E9-44A9-4AF0-B5F1-AD1C53941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6981AA-BC68-4A21-8DFC-1F228F88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B07366-A553-452E-B767-C17A08D3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78FDBD-DDF5-41A4-97A0-E82FDDCF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50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30044-A524-4487-AF7F-24278F3E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717E2E-5126-4624-9732-256C81C06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294A3E-F8AE-4AC1-B448-44A5D9FFE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366541-8945-4A36-96D5-A56B057F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D89769-CE3F-4B29-B399-0C3ADF34A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A1E9B3-7F3C-4180-8FE4-DC3078DE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43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5F5921-66E4-4FB0-9493-802D2BB63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F40298-8D6A-48C4-90D0-A24B202B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79380-B34E-4129-8DBA-A33DEAFEA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328E-2F7D-4669-ADCD-A55CAE3FDDBD}" type="datetimeFigureOut">
              <a:rPr lang="es-ES" smtClean="0"/>
              <a:t>15/09/2020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437688-0586-45AD-B461-1CCCA9570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D13BA-666C-4B03-81F7-D0495B748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24E40-7A68-49E2-B214-F81B494608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C0118DA-36C2-424C-BCA9-6ABCE261F525}"/>
              </a:ext>
            </a:extLst>
          </p:cNvPr>
          <p:cNvSpPr txBox="1"/>
          <p:nvPr/>
        </p:nvSpPr>
        <p:spPr>
          <a:xfrm>
            <a:off x="4346712" y="265043"/>
            <a:ext cx="3498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DJB Letter Game Tiles" panose="02000500000000000000" pitchFamily="2" charset="0"/>
              </a:rPr>
              <a:t>DADO</a:t>
            </a:r>
          </a:p>
        </p:txBody>
      </p:sp>
      <p:pic>
        <p:nvPicPr>
          <p:cNvPr id="5" name="dado rápido">
            <a:hlinkClick r:id="" action="ppaction://media"/>
            <a:extLst>
              <a:ext uri="{FF2B5EF4-FFF2-40B4-BE49-F238E27FC236}">
                <a16:creationId xmlns:a16="http://schemas.microsoft.com/office/drawing/2014/main" id="{E35E2721-75A8-4624-9EC3-1AA09DF64DF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7767" y="1789527"/>
            <a:ext cx="3278945" cy="3278945"/>
          </a:xfrm>
          <a:prstGeom prst="round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Gráfico 6" descr="Control remoto">
            <a:extLst>
              <a:ext uri="{FF2B5EF4-FFF2-40B4-BE49-F238E27FC236}">
                <a16:creationId xmlns:a16="http://schemas.microsoft.com/office/drawing/2014/main" id="{E1844875-698A-4EC7-BEE5-96F382122D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04217" y="3650388"/>
            <a:ext cx="1418084" cy="141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DJB Letter Game Tiles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 Gómez</dc:creator>
  <cp:lastModifiedBy>Paula Cuervo Gómez</cp:lastModifiedBy>
  <cp:revision>1</cp:revision>
  <dcterms:created xsi:type="dcterms:W3CDTF">2020-09-15T06:56:29Z</dcterms:created>
  <dcterms:modified xsi:type="dcterms:W3CDTF">2020-09-15T10:02:29Z</dcterms:modified>
</cp:coreProperties>
</file>