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72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53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78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53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24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28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0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34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82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62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74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29F5-B028-4035-BE65-466E8CB347AC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BE22-3740-41DA-8CB7-3F38C60976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01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 colores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4700" y="1320800"/>
            <a:ext cx="3682999" cy="3682999"/>
          </a:xfrm>
          <a:prstGeom prst="rect">
            <a:avLst/>
          </a:prstGeom>
        </p:spPr>
      </p:pic>
      <p:sp>
        <p:nvSpPr>
          <p:cNvPr id="5" name="negro"/>
          <p:cNvSpPr/>
          <p:nvPr/>
        </p:nvSpPr>
        <p:spPr>
          <a:xfrm>
            <a:off x="5143500" y="2442299"/>
            <a:ext cx="1296000" cy="1296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ojo"/>
          <p:cNvSpPr/>
          <p:nvPr/>
        </p:nvSpPr>
        <p:spPr>
          <a:xfrm>
            <a:off x="5334300" y="2633099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889000" y="1524000"/>
            <a:ext cx="3517900" cy="3352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305337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Personalizado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dolores mariscal sanz</dc:creator>
  <cp:lastModifiedBy>dolores mariscal sanz</cp:lastModifiedBy>
  <cp:revision>1</cp:revision>
  <dcterms:created xsi:type="dcterms:W3CDTF">2020-09-26T17:05:00Z</dcterms:created>
  <dcterms:modified xsi:type="dcterms:W3CDTF">2020-09-26T17:11:48Z</dcterms:modified>
</cp:coreProperties>
</file>