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95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62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2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98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42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01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37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01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31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75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30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62E8-B34E-4110-A08B-20E80E140CF4}" type="datetimeFigureOut">
              <a:rPr lang="es-ES" smtClean="0"/>
              <a:t>24/09/2020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364A-A16D-44BB-81AA-29EC6A610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1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082842" y="264695"/>
            <a:ext cx="1013059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962526" y="445168"/>
            <a:ext cx="10720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err="1" smtClean="0">
                <a:latin typeface="Comic Sans MS" panose="030F0702030302020204" pitchFamily="66" charset="0"/>
              </a:rPr>
              <a:t>Which</a:t>
            </a:r>
            <a:r>
              <a:rPr lang="es-ES" sz="4800" dirty="0" smtClean="0">
                <a:latin typeface="Comic Sans MS" panose="030F0702030302020204" pitchFamily="66" charset="0"/>
              </a:rPr>
              <a:t> of </a:t>
            </a:r>
            <a:r>
              <a:rPr lang="es-ES" sz="4800" dirty="0" err="1" smtClean="0">
                <a:latin typeface="Comic Sans MS" panose="030F0702030302020204" pitchFamily="66" charset="0"/>
              </a:rPr>
              <a:t>these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stars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is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green</a:t>
            </a:r>
            <a:r>
              <a:rPr lang="es-ES" sz="4800" dirty="0" smtClean="0">
                <a:latin typeface="Comic Sans MS" panose="030F0702030302020204" pitchFamily="66" charset="0"/>
              </a:rPr>
              <a:t>?</a:t>
            </a:r>
            <a:endParaRPr lang="es-ES" sz="4800" dirty="0">
              <a:latin typeface="Comic Sans MS" panose="030F0702030302020204" pitchFamily="66" charset="0"/>
            </a:endParaRPr>
          </a:p>
        </p:txBody>
      </p:sp>
      <p:sp>
        <p:nvSpPr>
          <p:cNvPr id="6" name="estrella roja"/>
          <p:cNvSpPr/>
          <p:nvPr/>
        </p:nvSpPr>
        <p:spPr>
          <a:xfrm>
            <a:off x="1503947" y="2703095"/>
            <a:ext cx="2069432" cy="184083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strella aul"/>
          <p:cNvSpPr/>
          <p:nvPr/>
        </p:nvSpPr>
        <p:spPr>
          <a:xfrm>
            <a:off x="3678989" y="2703095"/>
            <a:ext cx="2069432" cy="184083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strella amarilla"/>
          <p:cNvSpPr/>
          <p:nvPr/>
        </p:nvSpPr>
        <p:spPr>
          <a:xfrm>
            <a:off x="5854031" y="2703095"/>
            <a:ext cx="2069432" cy="184083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estrella verde"/>
          <p:cNvSpPr/>
          <p:nvPr/>
        </p:nvSpPr>
        <p:spPr>
          <a:xfrm>
            <a:off x="8029073" y="2703095"/>
            <a:ext cx="2069432" cy="1840831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08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082842" y="264695"/>
            <a:ext cx="10130590" cy="1371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962526" y="445168"/>
            <a:ext cx="10720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err="1" smtClean="0">
                <a:latin typeface="Comic Sans MS" panose="030F0702030302020204" pitchFamily="66" charset="0"/>
              </a:rPr>
              <a:t>Which</a:t>
            </a:r>
            <a:r>
              <a:rPr lang="es-ES" sz="4800" dirty="0" smtClean="0">
                <a:latin typeface="Comic Sans MS" panose="030F0702030302020204" pitchFamily="66" charset="0"/>
              </a:rPr>
              <a:t> of </a:t>
            </a:r>
            <a:r>
              <a:rPr lang="es-ES" sz="4800" dirty="0" err="1" smtClean="0">
                <a:latin typeface="Comic Sans MS" panose="030F0702030302020204" pitchFamily="66" charset="0"/>
              </a:rPr>
              <a:t>these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stars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is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latin typeface="Comic Sans MS" panose="030F0702030302020204" pitchFamily="66" charset="0"/>
              </a:rPr>
              <a:t>not</a:t>
            </a:r>
            <a:r>
              <a:rPr lang="es-ES" sz="4800" dirty="0" smtClean="0">
                <a:latin typeface="Comic Sans MS" panose="030F0702030302020204" pitchFamily="66" charset="0"/>
              </a:rPr>
              <a:t> </a:t>
            </a:r>
            <a:r>
              <a:rPr lang="es-ES" sz="48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green</a:t>
            </a:r>
            <a:r>
              <a:rPr lang="es-ES" sz="4800" dirty="0" smtClean="0">
                <a:latin typeface="Comic Sans MS" panose="030F0702030302020204" pitchFamily="66" charset="0"/>
              </a:rPr>
              <a:t>?</a:t>
            </a:r>
            <a:endParaRPr lang="es-ES" sz="4800" dirty="0">
              <a:latin typeface="Comic Sans MS" panose="030F0702030302020204" pitchFamily="66" charset="0"/>
            </a:endParaRPr>
          </a:p>
        </p:txBody>
      </p:sp>
      <p:sp>
        <p:nvSpPr>
          <p:cNvPr id="6" name="estrella roja"/>
          <p:cNvSpPr/>
          <p:nvPr/>
        </p:nvSpPr>
        <p:spPr>
          <a:xfrm>
            <a:off x="282404" y="2989960"/>
            <a:ext cx="2777705" cy="257067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strella verde"/>
          <p:cNvSpPr/>
          <p:nvPr/>
        </p:nvSpPr>
        <p:spPr>
          <a:xfrm>
            <a:off x="3266991" y="2989960"/>
            <a:ext cx="2777705" cy="2570671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strella azul"/>
          <p:cNvSpPr/>
          <p:nvPr/>
        </p:nvSpPr>
        <p:spPr>
          <a:xfrm>
            <a:off x="6251578" y="2989960"/>
            <a:ext cx="2777705" cy="25706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strella amarilla"/>
          <p:cNvSpPr/>
          <p:nvPr/>
        </p:nvSpPr>
        <p:spPr>
          <a:xfrm>
            <a:off x="9236165" y="2989959"/>
            <a:ext cx="2777705" cy="257067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Señal de prohibido 10"/>
          <p:cNvSpPr/>
          <p:nvPr/>
        </p:nvSpPr>
        <p:spPr>
          <a:xfrm>
            <a:off x="3803681" y="2018581"/>
            <a:ext cx="4063610" cy="401990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4</cp:revision>
  <dcterms:created xsi:type="dcterms:W3CDTF">2020-09-24T15:09:09Z</dcterms:created>
  <dcterms:modified xsi:type="dcterms:W3CDTF">2020-09-24T16:05:01Z</dcterms:modified>
</cp:coreProperties>
</file>