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198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7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42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63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10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21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19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487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85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34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04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02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54B3C-2ED0-491A-8D04-0F9BEBEC53D8}" type="datetimeFigureOut">
              <a:rPr lang="es-ES" smtClean="0"/>
              <a:t>27/09/2020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83C21-ACB3-491C-9560-F5EBF776B6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186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rapecio 21"/>
          <p:cNvSpPr/>
          <p:nvPr/>
        </p:nvSpPr>
        <p:spPr>
          <a:xfrm rot="10800000">
            <a:off x="5783239" y="409864"/>
            <a:ext cx="625522" cy="859136"/>
          </a:xfrm>
          <a:prstGeom prst="trapezoid">
            <a:avLst/>
          </a:prstGeom>
          <a:solidFill>
            <a:srgbClr val="5B9BD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/>
          <p:cNvSpPr/>
          <p:nvPr/>
        </p:nvSpPr>
        <p:spPr>
          <a:xfrm>
            <a:off x="3576000" y="909000"/>
            <a:ext cx="5040000" cy="50400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/>
          <p:cNvSpPr/>
          <p:nvPr/>
        </p:nvSpPr>
        <p:spPr>
          <a:xfrm>
            <a:off x="3936000" y="1269000"/>
            <a:ext cx="4320000" cy="43200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8" name="Grupo 27"/>
          <p:cNvGrpSpPr/>
          <p:nvPr/>
        </p:nvGrpSpPr>
        <p:grpSpPr>
          <a:xfrm>
            <a:off x="5666095" y="1904574"/>
            <a:ext cx="859809" cy="3048851"/>
            <a:chOff x="5666095" y="1904574"/>
            <a:chExt cx="859809" cy="3048851"/>
          </a:xfrm>
        </p:grpSpPr>
        <p:sp>
          <p:nvSpPr>
            <p:cNvPr id="23" name="Rectángulo 22"/>
            <p:cNvSpPr/>
            <p:nvPr/>
          </p:nvSpPr>
          <p:spPr>
            <a:xfrm>
              <a:off x="5666095" y="1904574"/>
              <a:ext cx="859809" cy="304885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25" name="Conector recto de flecha 24"/>
            <p:cNvCxnSpPr>
              <a:endCxn id="23" idx="0"/>
            </p:cNvCxnSpPr>
            <p:nvPr/>
          </p:nvCxnSpPr>
          <p:spPr>
            <a:xfrm flipV="1">
              <a:off x="6095999" y="1904574"/>
              <a:ext cx="1" cy="152442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163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dolores mariscal sanz</dc:creator>
  <cp:lastModifiedBy>dolores mariscal sanz</cp:lastModifiedBy>
  <cp:revision>3</cp:revision>
  <dcterms:created xsi:type="dcterms:W3CDTF">2020-09-27T16:59:50Z</dcterms:created>
  <dcterms:modified xsi:type="dcterms:W3CDTF">2020-09-27T17:12:38Z</dcterms:modified>
</cp:coreProperties>
</file>