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0AD8FD-2DD6-4C41-A7AE-54B27624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FF49A4-2534-4204-B81C-5B0AC00774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E57E02-C7C9-415E-A5A0-FC94024B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7BDAF4-87AD-4905-8CEA-08F87E0A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C461C2-9372-4B25-BBD6-5570AD2A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77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D7D45-3778-4BC5-B514-0CF8B3276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3ABAEB-FE2C-4464-8059-5049347CE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AAD9F5-7368-42D6-A640-78C0E32C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35B9D4-8818-4955-A23F-B926C186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2DABAF-502A-4715-BE6F-200B331B4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279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84DCBD2-85AE-4D9A-BE07-924F6B6E1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8A4FD-3079-4B62-8EB6-CDA3BAFB3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2F21B3-4F8F-47D3-958D-E386D9D0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29B111-4580-4822-9CC8-FB1ABEAA1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D221E4-F50B-4444-AB24-C7CF233A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914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EEBAF-48B7-4F15-AB99-D4C4FEA8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F9648-3CA5-40F2-AD92-510AD8E88D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EB49C8-881D-4631-86D9-DF358552D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4E183E-9411-4586-92E9-BB9906227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54CCBA-1AB6-4B61-B66B-D206EB47B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37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E6C692-BAAE-4070-904E-4200D30C8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3AF357-1B6F-4547-B059-B95B9257B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6A0E32-54A3-4BA9-A309-1F4125403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19AA43-91EE-4BFE-92A1-EAE470F6C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20D9B8-F895-4152-AB36-CF4E4FBBF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363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C2A541-8D78-4AD2-9EF4-DF6117B8F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5D2C4C-1D3C-4DF9-B767-BD7310C754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2FADC34-F0DE-4973-A688-AC4299679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B40FE5-1BD8-49E3-AA22-9FB46D87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632014-AC2D-4A49-992E-52297ABDF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F78CEF-0787-43AA-BCDD-B95D9F59A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00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2B7B8-8788-4CA2-AD97-A4457AA20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91375-9235-4FDB-B41D-9F34D958D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C18A3D-815D-4B55-A0EF-5FE9D0124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935C4EC-6535-409F-9834-E943D5003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3968CC2-22C7-4279-B0A3-C4019E3359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F58C70-5013-4473-BF25-ADFF23AB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B21A0E4-FE58-4917-811F-53C50150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1B031-D6CC-485E-9547-0E11A3F50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10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D93BB-EFF7-43CF-BE5B-D75A7D7C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F6A72D-A769-469F-8B31-A404BB039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7E9685-6341-4879-A873-14161BB6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0E6BC3-DAE4-46CE-958E-6CB1FCB3B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33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4C995C0-3EFE-4680-822C-BB0FE772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6422E3E-C336-46B1-BF93-DC77688FC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D472CD-075D-48BA-AADB-6E30B37A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86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B56C5F-995A-4A62-ADE7-D83EE704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B13B54-0530-4CFA-A371-315E0216A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36BD34E-11FA-48F0-855B-95B2EE225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D26D34-2FE0-4BEC-9EEA-D5A2BAA66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03BB628-CC9B-4F85-93B4-F118AAF11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954D04-A420-4D27-8A38-D15930449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87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8714E-5FC0-4504-A6AC-AC3CD1A3D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BE18AFA-01E0-41F8-BD80-0CFD81BCD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BB1D7A-1790-4CAF-A756-24DC77C60A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A3EBF2-EADD-4145-A3AF-ACE186D59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98DD49-6F85-4B04-BF65-25298EDD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1B291D-079F-4702-97DA-17FFDA11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077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A83CF44-F5ED-46F8-AE07-1A2D96F6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EA48DFC-F961-415D-A408-3F07901C4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fr-F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3B58E6-FFB6-43E9-B359-3FF1A9444A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2264D-3416-4F94-AF18-29C3FF54070C}" type="datetimeFigureOut">
              <a:rPr lang="fr-FR" smtClean="0"/>
              <a:t>23/09/2020</a:t>
            </a:fld>
            <a:endParaRPr lang="fr-F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2CCD8E-9334-4EC9-82B3-66D8DA72ED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DC6C85-7D42-4923-8304-C40C4D041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C3E39-DD40-4E2E-BB92-FB295A168DF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73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ravel.stackexchange.com/questions/68255/baggage-locker-in-downtown-san-francisco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ngall.com/passport-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commons.wikimedia.org/wiki/File:Airport_symbol.sv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travel.stackexchange.com/questions/68255/baggage-locker-in-downtown-san-francisco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ngall.com/passport-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commons.wikimedia.org/wiki/File:Airport_symbol.sv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travel.stackexchange.com/questions/68255/baggage-locker-in-downtown-san-francisco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ngall.com/passport-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commons.wikimedia.org/wiki/File:Airport_symbol.svg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ravel.stackexchange.com/questions/68255/baggage-locker-in-downtown-san-francisco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ngall.com/passport-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s://commons.wikimedia.org/wiki/File:Airport_symbol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8DDB11B-3C31-46A0-8336-F51477A75B96}"/>
              </a:ext>
            </a:extLst>
          </p:cNvPr>
          <p:cNvSpPr txBox="1"/>
          <p:nvPr/>
        </p:nvSpPr>
        <p:spPr>
          <a:xfrm>
            <a:off x="1741331" y="1139688"/>
            <a:ext cx="79327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Crowny - Personal Use" pitchFamily="50" charset="0"/>
              </a:rPr>
              <a:t>WHICH ONE IS </a:t>
            </a:r>
            <a:r>
              <a:rPr lang="fr-FR" sz="8800" dirty="0">
                <a:highlight>
                  <a:srgbClr val="0000FF"/>
                </a:highlight>
                <a:latin typeface="Crowny - Personal Use" pitchFamily="50" charset="0"/>
              </a:rPr>
              <a:t>TICKET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A12218-2453-41C1-9158-D659317FB291}"/>
              </a:ext>
            </a:extLst>
          </p:cNvPr>
          <p:cNvSpPr txBox="1"/>
          <p:nvPr/>
        </p:nvSpPr>
        <p:spPr>
          <a:xfrm>
            <a:off x="10058401" y="1139688"/>
            <a:ext cx="1431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atin typeface="Crowny - Personal Use" pitchFamily="50" charset="0"/>
              </a:rPr>
              <a:t>?</a:t>
            </a:r>
          </a:p>
        </p:txBody>
      </p:sp>
      <p:pic>
        <p:nvPicPr>
          <p:cNvPr id="13" name="Ticket" descr="Imagen que contiene señal, firmar, computadora&#10;&#10;Descripción generada automáticamente">
            <a:extLst>
              <a:ext uri="{FF2B5EF4-FFF2-40B4-BE49-F238E27FC236}">
                <a16:creationId xmlns:a16="http://schemas.microsoft.com/office/drawing/2014/main" id="{520A4066-EC63-49B2-AFCD-D4F5E0787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90" y="3713920"/>
            <a:ext cx="2388400" cy="2388400"/>
          </a:xfrm>
          <a:prstGeom prst="rect">
            <a:avLst/>
          </a:prstGeom>
        </p:spPr>
      </p:pic>
      <p:pic>
        <p:nvPicPr>
          <p:cNvPr id="15" name="Airport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BAD425D-90C9-4111-8EC1-1B3751601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26283" y="3767121"/>
            <a:ext cx="2469717" cy="1997076"/>
          </a:xfrm>
          <a:prstGeom prst="rect">
            <a:avLst/>
          </a:prstGeom>
        </p:spPr>
      </p:pic>
      <p:pic>
        <p:nvPicPr>
          <p:cNvPr id="17" name="Passport">
            <a:extLst>
              <a:ext uri="{FF2B5EF4-FFF2-40B4-BE49-F238E27FC236}">
                <a16:creationId xmlns:a16="http://schemas.microsoft.com/office/drawing/2014/main" id="{9AC29B40-FDCD-4928-B7F4-2B5D0F13D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79096" y="3571459"/>
            <a:ext cx="2388400" cy="2388400"/>
          </a:xfrm>
          <a:prstGeom prst="rect">
            <a:avLst/>
          </a:prstGeom>
        </p:spPr>
      </p:pic>
      <p:pic>
        <p:nvPicPr>
          <p:cNvPr id="19" name="Baggage" descr="Una maleta roja&#10;&#10;Descripción generada automáticamente">
            <a:extLst>
              <a:ext uri="{FF2B5EF4-FFF2-40B4-BE49-F238E27FC236}">
                <a16:creationId xmlns:a16="http://schemas.microsoft.com/office/drawing/2014/main" id="{FDCCF7A9-CC94-4C09-B60D-802B537DCE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45463" y="3428999"/>
            <a:ext cx="2673321" cy="267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82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8DDB11B-3C31-46A0-8336-F51477A75B96}"/>
              </a:ext>
            </a:extLst>
          </p:cNvPr>
          <p:cNvSpPr txBox="1"/>
          <p:nvPr/>
        </p:nvSpPr>
        <p:spPr>
          <a:xfrm>
            <a:off x="1073427" y="1139688"/>
            <a:ext cx="9488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Crowny - Personal Use" pitchFamily="50" charset="0"/>
              </a:rPr>
              <a:t>WHICH ONE IS </a:t>
            </a:r>
            <a:r>
              <a:rPr lang="fr-FR" sz="8800" dirty="0">
                <a:highlight>
                  <a:srgbClr val="0000FF"/>
                </a:highlight>
                <a:latin typeface="Crowny - Personal Use" pitchFamily="50" charset="0"/>
              </a:rPr>
              <a:t>PASSPORT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A12218-2453-41C1-9158-D659317FB291}"/>
              </a:ext>
            </a:extLst>
          </p:cNvPr>
          <p:cNvSpPr txBox="1"/>
          <p:nvPr/>
        </p:nvSpPr>
        <p:spPr>
          <a:xfrm>
            <a:off x="10058401" y="1139688"/>
            <a:ext cx="1431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atin typeface="Crowny - Personal Use" pitchFamily="50" charset="0"/>
              </a:rPr>
              <a:t>?</a:t>
            </a:r>
          </a:p>
        </p:txBody>
      </p:sp>
      <p:pic>
        <p:nvPicPr>
          <p:cNvPr id="13" name="Ticket" descr="Imagen que contiene señal, firmar, computadora&#10;&#10;Descripción generada automáticamente">
            <a:extLst>
              <a:ext uri="{FF2B5EF4-FFF2-40B4-BE49-F238E27FC236}">
                <a16:creationId xmlns:a16="http://schemas.microsoft.com/office/drawing/2014/main" id="{520A4066-EC63-49B2-AFCD-D4F5E0787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90" y="3713920"/>
            <a:ext cx="2388400" cy="2388400"/>
          </a:xfrm>
          <a:prstGeom prst="rect">
            <a:avLst/>
          </a:prstGeom>
        </p:spPr>
      </p:pic>
      <p:pic>
        <p:nvPicPr>
          <p:cNvPr id="15" name="Airport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BAD425D-90C9-4111-8EC1-1B3751601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26283" y="3767121"/>
            <a:ext cx="2469717" cy="1997076"/>
          </a:xfrm>
          <a:prstGeom prst="rect">
            <a:avLst/>
          </a:prstGeom>
        </p:spPr>
      </p:pic>
      <p:pic>
        <p:nvPicPr>
          <p:cNvPr id="17" name="Passport">
            <a:extLst>
              <a:ext uri="{FF2B5EF4-FFF2-40B4-BE49-F238E27FC236}">
                <a16:creationId xmlns:a16="http://schemas.microsoft.com/office/drawing/2014/main" id="{9AC29B40-FDCD-4928-B7F4-2B5D0F13D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79096" y="3571459"/>
            <a:ext cx="2388400" cy="2388400"/>
          </a:xfrm>
          <a:prstGeom prst="rect">
            <a:avLst/>
          </a:prstGeom>
        </p:spPr>
      </p:pic>
      <p:pic>
        <p:nvPicPr>
          <p:cNvPr id="19" name="Baggage" descr="Una maleta roja&#10;&#10;Descripción generada automáticamente">
            <a:extLst>
              <a:ext uri="{FF2B5EF4-FFF2-40B4-BE49-F238E27FC236}">
                <a16:creationId xmlns:a16="http://schemas.microsoft.com/office/drawing/2014/main" id="{FDCCF7A9-CC94-4C09-B60D-802B537DCE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45463" y="3428999"/>
            <a:ext cx="2673321" cy="267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8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8DDB11B-3C31-46A0-8336-F51477A75B96}"/>
              </a:ext>
            </a:extLst>
          </p:cNvPr>
          <p:cNvSpPr txBox="1"/>
          <p:nvPr/>
        </p:nvSpPr>
        <p:spPr>
          <a:xfrm>
            <a:off x="1073427" y="1139688"/>
            <a:ext cx="9488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Crowny - Personal Use" pitchFamily="50" charset="0"/>
              </a:rPr>
              <a:t>WHICH ONE IS </a:t>
            </a:r>
            <a:r>
              <a:rPr lang="fr-FR" sz="8800" dirty="0">
                <a:highlight>
                  <a:srgbClr val="0000FF"/>
                </a:highlight>
                <a:latin typeface="Crowny - Personal Use" pitchFamily="50" charset="0"/>
              </a:rPr>
              <a:t>BAGGAGE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A12218-2453-41C1-9158-D659317FB291}"/>
              </a:ext>
            </a:extLst>
          </p:cNvPr>
          <p:cNvSpPr txBox="1"/>
          <p:nvPr/>
        </p:nvSpPr>
        <p:spPr>
          <a:xfrm>
            <a:off x="10058401" y="1139688"/>
            <a:ext cx="1431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atin typeface="Crowny - Personal Use" pitchFamily="50" charset="0"/>
              </a:rPr>
              <a:t>?</a:t>
            </a:r>
          </a:p>
        </p:txBody>
      </p:sp>
      <p:pic>
        <p:nvPicPr>
          <p:cNvPr id="13" name="Ticket" descr="Imagen que contiene señal, firmar, computadora&#10;&#10;Descripción generada automáticamente">
            <a:extLst>
              <a:ext uri="{FF2B5EF4-FFF2-40B4-BE49-F238E27FC236}">
                <a16:creationId xmlns:a16="http://schemas.microsoft.com/office/drawing/2014/main" id="{520A4066-EC63-49B2-AFCD-D4F5E0787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90" y="3713920"/>
            <a:ext cx="2388400" cy="2388400"/>
          </a:xfrm>
          <a:prstGeom prst="rect">
            <a:avLst/>
          </a:prstGeom>
        </p:spPr>
      </p:pic>
      <p:pic>
        <p:nvPicPr>
          <p:cNvPr id="15" name="Airport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BAD425D-90C9-4111-8EC1-1B3751601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26283" y="3767121"/>
            <a:ext cx="2469717" cy="1997076"/>
          </a:xfrm>
          <a:prstGeom prst="rect">
            <a:avLst/>
          </a:prstGeom>
        </p:spPr>
      </p:pic>
      <p:pic>
        <p:nvPicPr>
          <p:cNvPr id="17" name="Passport">
            <a:extLst>
              <a:ext uri="{FF2B5EF4-FFF2-40B4-BE49-F238E27FC236}">
                <a16:creationId xmlns:a16="http://schemas.microsoft.com/office/drawing/2014/main" id="{9AC29B40-FDCD-4928-B7F4-2B5D0F13D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79096" y="3571459"/>
            <a:ext cx="2388400" cy="2388400"/>
          </a:xfrm>
          <a:prstGeom prst="rect">
            <a:avLst/>
          </a:prstGeom>
        </p:spPr>
      </p:pic>
      <p:pic>
        <p:nvPicPr>
          <p:cNvPr id="19" name="Baggage" descr="Una maleta roja&#10;&#10;Descripción generada automáticamente">
            <a:extLst>
              <a:ext uri="{FF2B5EF4-FFF2-40B4-BE49-F238E27FC236}">
                <a16:creationId xmlns:a16="http://schemas.microsoft.com/office/drawing/2014/main" id="{FDCCF7A9-CC94-4C09-B60D-802B537DCE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45463" y="3428999"/>
            <a:ext cx="2673321" cy="2673321"/>
          </a:xfrm>
          <a:prstGeom prst="rect">
            <a:avLst/>
          </a:prstGeom>
        </p:spPr>
      </p:pic>
      <p:sp>
        <p:nvSpPr>
          <p:cNvPr id="2" name="Símbolo &quot;No permitido&quot; 1">
            <a:extLst>
              <a:ext uri="{FF2B5EF4-FFF2-40B4-BE49-F238E27FC236}">
                <a16:creationId xmlns:a16="http://schemas.microsoft.com/office/drawing/2014/main" id="{75772BCB-E19E-4D9C-B050-0A1358A80417}"/>
              </a:ext>
            </a:extLst>
          </p:cNvPr>
          <p:cNvSpPr/>
          <p:nvPr/>
        </p:nvSpPr>
        <p:spPr>
          <a:xfrm>
            <a:off x="2994992" y="347868"/>
            <a:ext cx="6559827" cy="6162261"/>
          </a:xfrm>
          <a:prstGeom prst="noSmoking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91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8DDB11B-3C31-46A0-8336-F51477A75B96}"/>
              </a:ext>
            </a:extLst>
          </p:cNvPr>
          <p:cNvSpPr txBox="1"/>
          <p:nvPr/>
        </p:nvSpPr>
        <p:spPr>
          <a:xfrm>
            <a:off x="1073427" y="1139688"/>
            <a:ext cx="94885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dirty="0">
                <a:latin typeface="Crowny - Personal Use" pitchFamily="50" charset="0"/>
              </a:rPr>
              <a:t>WHICH ONE IS </a:t>
            </a:r>
            <a:r>
              <a:rPr lang="fr-FR" sz="8800" dirty="0">
                <a:highlight>
                  <a:srgbClr val="0000FF"/>
                </a:highlight>
                <a:latin typeface="Crowny - Personal Use" pitchFamily="50" charset="0"/>
              </a:rPr>
              <a:t>AIRPORT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AA12218-2453-41C1-9158-D659317FB291}"/>
              </a:ext>
            </a:extLst>
          </p:cNvPr>
          <p:cNvSpPr txBox="1"/>
          <p:nvPr/>
        </p:nvSpPr>
        <p:spPr>
          <a:xfrm>
            <a:off x="10058401" y="1139688"/>
            <a:ext cx="14312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>
                <a:latin typeface="Crowny - Personal Use" pitchFamily="50" charset="0"/>
              </a:rPr>
              <a:t>?</a:t>
            </a:r>
          </a:p>
        </p:txBody>
      </p:sp>
      <p:pic>
        <p:nvPicPr>
          <p:cNvPr id="13" name="Ticket" descr="Imagen que contiene señal, firmar, computadora&#10;&#10;Descripción generada automáticamente">
            <a:extLst>
              <a:ext uri="{FF2B5EF4-FFF2-40B4-BE49-F238E27FC236}">
                <a16:creationId xmlns:a16="http://schemas.microsoft.com/office/drawing/2014/main" id="{520A4066-EC63-49B2-AFCD-D4F5E0787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90" y="3713920"/>
            <a:ext cx="2388400" cy="2388400"/>
          </a:xfrm>
          <a:prstGeom prst="rect">
            <a:avLst/>
          </a:prstGeom>
        </p:spPr>
      </p:pic>
      <p:pic>
        <p:nvPicPr>
          <p:cNvPr id="15" name="Airport" descr="Imagen que contiene dibujo&#10;&#10;Descripción generada automáticamente">
            <a:extLst>
              <a:ext uri="{FF2B5EF4-FFF2-40B4-BE49-F238E27FC236}">
                <a16:creationId xmlns:a16="http://schemas.microsoft.com/office/drawing/2014/main" id="{FBAD425D-90C9-4111-8EC1-1B37516016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626283" y="3767121"/>
            <a:ext cx="2469717" cy="1997076"/>
          </a:xfrm>
          <a:prstGeom prst="rect">
            <a:avLst/>
          </a:prstGeom>
        </p:spPr>
      </p:pic>
      <p:pic>
        <p:nvPicPr>
          <p:cNvPr id="17" name="Passport">
            <a:extLst>
              <a:ext uri="{FF2B5EF4-FFF2-40B4-BE49-F238E27FC236}">
                <a16:creationId xmlns:a16="http://schemas.microsoft.com/office/drawing/2014/main" id="{9AC29B40-FDCD-4928-B7F4-2B5D0F13D5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679096" y="3571459"/>
            <a:ext cx="2388400" cy="2388400"/>
          </a:xfrm>
          <a:prstGeom prst="rect">
            <a:avLst/>
          </a:prstGeom>
        </p:spPr>
      </p:pic>
      <p:pic>
        <p:nvPicPr>
          <p:cNvPr id="19" name="Baggage" descr="Una maleta roja&#10;&#10;Descripción generada automáticamente">
            <a:extLst>
              <a:ext uri="{FF2B5EF4-FFF2-40B4-BE49-F238E27FC236}">
                <a16:creationId xmlns:a16="http://schemas.microsoft.com/office/drawing/2014/main" id="{FDCCF7A9-CC94-4C09-B60D-802B537DCE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345463" y="3428999"/>
            <a:ext cx="2673321" cy="2673321"/>
          </a:xfrm>
          <a:prstGeom prst="rect">
            <a:avLst/>
          </a:prstGeom>
        </p:spPr>
      </p:pic>
      <p:sp>
        <p:nvSpPr>
          <p:cNvPr id="2" name="Símbolo &quot;No permitido&quot; 1">
            <a:extLst>
              <a:ext uri="{FF2B5EF4-FFF2-40B4-BE49-F238E27FC236}">
                <a16:creationId xmlns:a16="http://schemas.microsoft.com/office/drawing/2014/main" id="{75772BCB-E19E-4D9C-B050-0A1358A80417}"/>
              </a:ext>
            </a:extLst>
          </p:cNvPr>
          <p:cNvSpPr/>
          <p:nvPr/>
        </p:nvSpPr>
        <p:spPr>
          <a:xfrm>
            <a:off x="2994992" y="347868"/>
            <a:ext cx="6559827" cy="6162261"/>
          </a:xfrm>
          <a:prstGeom prst="noSmoking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6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20</Words>
  <Application>Microsoft Office PowerPoint</Application>
  <PresentationFormat>Panorámica</PresentationFormat>
  <Paragraphs>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Crowny - Personal Use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Stephanie Julio P</dc:creator>
  <cp:lastModifiedBy>Stephanie Julio P</cp:lastModifiedBy>
  <cp:revision>6</cp:revision>
  <dcterms:created xsi:type="dcterms:W3CDTF">2020-09-23T18:51:32Z</dcterms:created>
  <dcterms:modified xsi:type="dcterms:W3CDTF">2020-09-23T20:03:10Z</dcterms:modified>
</cp:coreProperties>
</file>