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C08DF-1872-4D86-9D11-6FE695D1C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0FFB02-ADB2-417F-B56C-20F3B1702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3F2D58-26AF-4AA6-AADD-98DAD742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33A62-2EBA-4D56-8401-4DC0C5502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9CAC95-709E-467B-8BC6-774FBF10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3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F0E50-DB9C-40F6-8668-0378EA17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5CA73D-C01A-4E6C-9260-5D9B8EDF7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B3B9F6-57D0-4BAC-8B77-58E37A11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4DBE1-3D51-4AFC-961A-45205DF6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F777FB-8FDF-4EFC-ABD5-ADB971F1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6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628479-27D3-4891-8B65-44FD2ECEB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14618A-2D56-4B03-A97C-ACB528763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123CD2-40BE-440D-8574-F9C1FBE4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1361FA-3E72-4872-99F9-6E5D56B4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218A6-FF66-4AFF-8165-77137BDD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7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345AE-4D64-4981-BBA7-5B246EE05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EE2FC1-1EAA-4EDE-870E-9E5E79F0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37BEAA-8911-4349-99DB-314F3F9A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00941E-C4CC-4C47-AAA5-9C9B9FCF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CB678B-B2E4-419F-BA04-892F2927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97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5A52D-D434-43B5-96EF-8994AA11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307C0-4B2C-4F1E-8AF6-7B59646AC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47EC85-6C65-4847-A084-536DC411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55ED36-CC64-43FF-9557-0FAB4F46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0E55E-761A-4239-A713-905F615F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44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7ECF4-80AE-41D5-BD8F-9A4666B10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A0E35C-A934-44C9-8171-FDF2880B9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E061C2-4BFC-458C-83E2-36850A1B2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96A5F2-9FBB-43F3-8256-EB32C493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116D18-FB37-401F-8FB2-52A58BDC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DDE2F9-12ED-4797-A8B7-16F5AC41A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9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557C5-52C8-4DE1-BDB0-FC3A1EE1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D40137-2DB1-444D-8007-6CF43D0CF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84F40A-93B9-4816-BC2D-36ECF5311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1C3E0F-4690-4101-8023-F458E08EA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C1F30D-81CF-4ACA-90C0-8B23AF814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D12C0F-0D76-4DAB-B1D6-9F7E63F2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D0D29F-0D53-40C8-A1C1-0B89DC43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918DAF-C374-4B42-AAE7-20F0C1FD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62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50FFF-68E5-4179-963F-A0BEBFB2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11D3B1-6A32-4823-80A5-D3DC3A5E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FDC750-24C4-484A-BB29-B428AF8C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5B7AC2-8360-4856-B9E2-F7A2FD06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66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6FE1E4-8E83-4DDC-B051-5C7F79BF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805C92-4345-4C18-AE65-6E55C320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AAB1EE-5F71-4B78-B502-C5C5A017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57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99876-0072-4864-8CE0-078AD187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69560D-145A-41A9-A131-65ED7712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309C7A-8091-436C-883D-EBC858F59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624C1E-0D31-49C8-B0BC-432F96F4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B0C990-71CD-4A9F-BC09-1A281800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C4ACDD-0643-42FA-ABAF-FAF6AF97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75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5D652-4D7F-4B20-94F9-F8D54F20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9FF627-D501-4568-AEA7-7510A41BB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974339-A128-4AD8-BFC0-261B8A827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2EEB14-074F-44F4-8997-A9D65767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041B78-AC22-43C0-9FD2-FC4A6EA3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788E0C-333E-4843-B5E5-96B6FA9F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10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314606-B7E6-4B32-992E-D478A178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4D0310-A95B-4C1A-8DC5-A9987A19C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E25166-7E74-48EF-B46A-AA4B41770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7621-B94A-4B32-92F2-53B757F11680}" type="datetimeFigureOut">
              <a:rPr lang="es-ES" smtClean="0"/>
              <a:t>07/09/2020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6AECC9-0464-43FA-B0C2-228C8C2D2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39620-475D-4F26-9483-38689E2B1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F00F-B13D-4D29-B37F-4AF47A62D8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6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inger">
            <a:extLst>
              <a:ext uri="{FF2B5EF4-FFF2-40B4-BE49-F238E27FC236}">
                <a16:creationId xmlns:a16="http://schemas.microsoft.com/office/drawing/2014/main" id="{DB46EDDE-5A77-43EB-9A4D-9706126A5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00" y="4447448"/>
            <a:ext cx="2088000" cy="2088000"/>
          </a:xfrm>
          <a:prstGeom prst="rect">
            <a:avLst/>
          </a:prstGeom>
        </p:spPr>
      </p:pic>
      <p:pic>
        <p:nvPicPr>
          <p:cNvPr id="17" name="grey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B9CE755-E8A4-4FB8-9265-728AE3E91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3" y="4447448"/>
            <a:ext cx="2088000" cy="2088000"/>
          </a:xfrm>
          <a:prstGeom prst="rect">
            <a:avLst/>
          </a:prstGeom>
        </p:spPr>
      </p:pic>
      <p:pic>
        <p:nvPicPr>
          <p:cNvPr id="33" name="blonde">
            <a:extLst>
              <a:ext uri="{FF2B5EF4-FFF2-40B4-BE49-F238E27FC236}">
                <a16:creationId xmlns:a16="http://schemas.microsoft.com/office/drawing/2014/main" id="{A2069C56-E896-4E29-B5DF-2A41792CC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57" y="4447448"/>
            <a:ext cx="2088000" cy="2088000"/>
          </a:xfrm>
          <a:prstGeom prst="rect">
            <a:avLst/>
          </a:prstGeom>
        </p:spPr>
      </p:pic>
      <p:pic>
        <p:nvPicPr>
          <p:cNvPr id="39" name="brown hair" descr="Imagen que contiene reloj&#10;&#10;Descripción generada automáticamente">
            <a:extLst>
              <a:ext uri="{FF2B5EF4-FFF2-40B4-BE49-F238E27FC236}">
                <a16:creationId xmlns:a16="http://schemas.microsoft.com/office/drawing/2014/main" id="{74993055-4094-42E2-9253-F6EE15C2C6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29" y="4447448"/>
            <a:ext cx="2088000" cy="2088000"/>
          </a:xfrm>
          <a:prstGeom prst="rect">
            <a:avLst/>
          </a:prstGeom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43F20563-E57A-486F-9E3C-C9E94F5968D2}"/>
              </a:ext>
            </a:extLst>
          </p:cNvPr>
          <p:cNvSpPr txBox="1"/>
          <p:nvPr/>
        </p:nvSpPr>
        <p:spPr>
          <a:xfrm>
            <a:off x="3316514" y="1490164"/>
            <a:ext cx="5558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Kristen ITC" panose="03050502040202030202" pitchFamily="66" charset="0"/>
              </a:rPr>
              <a:t>Who has </a:t>
            </a:r>
            <a:r>
              <a:rPr lang="es-ES" sz="4400" dirty="0">
                <a:solidFill>
                  <a:schemeClr val="bg1">
                    <a:lumMod val="50000"/>
                  </a:schemeClr>
                </a:solidFill>
                <a:latin typeface="Kristen ITC" panose="03050502040202030202" pitchFamily="66" charset="0"/>
              </a:rPr>
              <a:t>grey</a:t>
            </a:r>
            <a:r>
              <a:rPr lang="es-ES" sz="4400" dirty="0">
                <a:latin typeface="Kristen ITC" panose="03050502040202030202" pitchFamily="66" charset="0"/>
              </a:rPr>
              <a:t> </a:t>
            </a:r>
            <a:r>
              <a:rPr lang="es-ES" sz="4400" dirty="0" err="1">
                <a:latin typeface="Kristen ITC" panose="03050502040202030202" pitchFamily="66" charset="0"/>
              </a:rPr>
              <a:t>hair</a:t>
            </a:r>
            <a:r>
              <a:rPr lang="es-ES" sz="4400" dirty="0">
                <a:latin typeface="Kristen ITC" panose="03050502040202030202" pitchFamily="66" charset="0"/>
              </a:rPr>
              <a:t>?</a:t>
            </a:r>
          </a:p>
        </p:txBody>
      </p:sp>
      <p:pic>
        <p:nvPicPr>
          <p:cNvPr id="49" name="bold" descr="Imagen que contiene taza&#10;&#10;Descripción generada automáticamente">
            <a:extLst>
              <a:ext uri="{FF2B5EF4-FFF2-40B4-BE49-F238E27FC236}">
                <a16:creationId xmlns:a16="http://schemas.microsoft.com/office/drawing/2014/main" id="{EB3604C0-FEC9-4B66-A2CB-FB3CD45C09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85" y="4447448"/>
            <a:ext cx="2088000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inger">
            <a:extLst>
              <a:ext uri="{FF2B5EF4-FFF2-40B4-BE49-F238E27FC236}">
                <a16:creationId xmlns:a16="http://schemas.microsoft.com/office/drawing/2014/main" id="{DB46EDDE-5A77-43EB-9A4D-9706126A5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00" y="4447448"/>
            <a:ext cx="2088000" cy="2088000"/>
          </a:xfrm>
          <a:prstGeom prst="rect">
            <a:avLst/>
          </a:prstGeom>
        </p:spPr>
      </p:pic>
      <p:pic>
        <p:nvPicPr>
          <p:cNvPr id="17" name="grey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B9CE755-E8A4-4FB8-9265-728AE3E91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3" y="4447448"/>
            <a:ext cx="2088000" cy="2088000"/>
          </a:xfrm>
          <a:prstGeom prst="rect">
            <a:avLst/>
          </a:prstGeom>
        </p:spPr>
      </p:pic>
      <p:pic>
        <p:nvPicPr>
          <p:cNvPr id="33" name="blonde">
            <a:extLst>
              <a:ext uri="{FF2B5EF4-FFF2-40B4-BE49-F238E27FC236}">
                <a16:creationId xmlns:a16="http://schemas.microsoft.com/office/drawing/2014/main" id="{A2069C56-E896-4E29-B5DF-2A41792CC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57" y="4447448"/>
            <a:ext cx="2088000" cy="2088000"/>
          </a:xfrm>
          <a:prstGeom prst="rect">
            <a:avLst/>
          </a:prstGeom>
        </p:spPr>
      </p:pic>
      <p:pic>
        <p:nvPicPr>
          <p:cNvPr id="39" name="brown hair" descr="Imagen que contiene reloj&#10;&#10;Descripción generada automáticamente">
            <a:extLst>
              <a:ext uri="{FF2B5EF4-FFF2-40B4-BE49-F238E27FC236}">
                <a16:creationId xmlns:a16="http://schemas.microsoft.com/office/drawing/2014/main" id="{74993055-4094-42E2-9253-F6EE15C2C6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29" y="4447448"/>
            <a:ext cx="2088000" cy="2088000"/>
          </a:xfrm>
          <a:prstGeom prst="rect">
            <a:avLst/>
          </a:prstGeom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43F20563-E57A-486F-9E3C-C9E94F5968D2}"/>
              </a:ext>
            </a:extLst>
          </p:cNvPr>
          <p:cNvSpPr txBox="1"/>
          <p:nvPr/>
        </p:nvSpPr>
        <p:spPr>
          <a:xfrm>
            <a:off x="3316514" y="1490164"/>
            <a:ext cx="6305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Kristen ITC" panose="03050502040202030202" pitchFamily="66" charset="0"/>
              </a:rPr>
              <a:t>Who has </a:t>
            </a:r>
            <a:r>
              <a:rPr lang="es-ES" sz="4400" dirty="0" err="1">
                <a:solidFill>
                  <a:srgbClr val="FFFF00"/>
                </a:solidFill>
                <a:latin typeface="Kristen ITC" panose="03050502040202030202" pitchFamily="66" charset="0"/>
              </a:rPr>
              <a:t>blonde</a:t>
            </a:r>
            <a:r>
              <a:rPr lang="es-ES" sz="4400" dirty="0">
                <a:latin typeface="Kristen ITC" panose="03050502040202030202" pitchFamily="66" charset="0"/>
              </a:rPr>
              <a:t> </a:t>
            </a:r>
            <a:r>
              <a:rPr lang="es-ES" sz="4400" dirty="0" err="1">
                <a:latin typeface="Kristen ITC" panose="03050502040202030202" pitchFamily="66" charset="0"/>
              </a:rPr>
              <a:t>hair</a:t>
            </a:r>
            <a:r>
              <a:rPr lang="es-ES" sz="4400" dirty="0">
                <a:latin typeface="Kristen ITC" panose="03050502040202030202" pitchFamily="66" charset="0"/>
              </a:rPr>
              <a:t>?</a:t>
            </a:r>
          </a:p>
        </p:txBody>
      </p:sp>
      <p:pic>
        <p:nvPicPr>
          <p:cNvPr id="49" name="bold" descr="Imagen que contiene taza&#10;&#10;Descripción generada automáticamente">
            <a:extLst>
              <a:ext uri="{FF2B5EF4-FFF2-40B4-BE49-F238E27FC236}">
                <a16:creationId xmlns:a16="http://schemas.microsoft.com/office/drawing/2014/main" id="{EB3604C0-FEC9-4B66-A2CB-FB3CD45C09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85" y="4447448"/>
            <a:ext cx="2088000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7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inger">
            <a:extLst>
              <a:ext uri="{FF2B5EF4-FFF2-40B4-BE49-F238E27FC236}">
                <a16:creationId xmlns:a16="http://schemas.microsoft.com/office/drawing/2014/main" id="{DB46EDDE-5A77-43EB-9A4D-9706126A5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00" y="4447448"/>
            <a:ext cx="2088000" cy="2088000"/>
          </a:xfrm>
          <a:prstGeom prst="rect">
            <a:avLst/>
          </a:prstGeom>
        </p:spPr>
      </p:pic>
      <p:pic>
        <p:nvPicPr>
          <p:cNvPr id="17" name="grey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B9CE755-E8A4-4FB8-9265-728AE3E91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3" y="4447448"/>
            <a:ext cx="2088000" cy="2088000"/>
          </a:xfrm>
          <a:prstGeom prst="rect">
            <a:avLst/>
          </a:prstGeom>
        </p:spPr>
      </p:pic>
      <p:pic>
        <p:nvPicPr>
          <p:cNvPr id="33" name="blonde">
            <a:extLst>
              <a:ext uri="{FF2B5EF4-FFF2-40B4-BE49-F238E27FC236}">
                <a16:creationId xmlns:a16="http://schemas.microsoft.com/office/drawing/2014/main" id="{A2069C56-E896-4E29-B5DF-2A41792CC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57" y="4447448"/>
            <a:ext cx="2088000" cy="2088000"/>
          </a:xfrm>
          <a:prstGeom prst="rect">
            <a:avLst/>
          </a:prstGeom>
        </p:spPr>
      </p:pic>
      <p:pic>
        <p:nvPicPr>
          <p:cNvPr id="39" name="brown hair" descr="Imagen que contiene reloj&#10;&#10;Descripción generada automáticamente">
            <a:extLst>
              <a:ext uri="{FF2B5EF4-FFF2-40B4-BE49-F238E27FC236}">
                <a16:creationId xmlns:a16="http://schemas.microsoft.com/office/drawing/2014/main" id="{74993055-4094-42E2-9253-F6EE15C2C6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29" y="4447448"/>
            <a:ext cx="2088000" cy="2088000"/>
          </a:xfrm>
          <a:prstGeom prst="rect">
            <a:avLst/>
          </a:prstGeom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43F20563-E57A-486F-9E3C-C9E94F5968D2}"/>
              </a:ext>
            </a:extLst>
          </p:cNvPr>
          <p:cNvSpPr txBox="1"/>
          <p:nvPr/>
        </p:nvSpPr>
        <p:spPr>
          <a:xfrm>
            <a:off x="3316513" y="1490164"/>
            <a:ext cx="8078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Kristen ITC" panose="03050502040202030202" pitchFamily="66" charset="0"/>
              </a:rPr>
              <a:t>Who has </a:t>
            </a:r>
            <a:r>
              <a:rPr lang="es-ES" sz="4400" dirty="0" err="1">
                <a:solidFill>
                  <a:srgbClr val="CC6600"/>
                </a:solidFill>
                <a:latin typeface="Kristen ITC" panose="03050502040202030202" pitchFamily="66" charset="0"/>
              </a:rPr>
              <a:t>brown</a:t>
            </a:r>
            <a:r>
              <a:rPr lang="es-ES" sz="4400" dirty="0">
                <a:solidFill>
                  <a:srgbClr val="FFFF00"/>
                </a:solidFill>
                <a:latin typeface="Kristen ITC" panose="03050502040202030202" pitchFamily="66" charset="0"/>
              </a:rPr>
              <a:t> </a:t>
            </a:r>
            <a:r>
              <a:rPr lang="es-ES" sz="4400" dirty="0" err="1">
                <a:latin typeface="Kristen ITC" panose="03050502040202030202" pitchFamily="66" charset="0"/>
              </a:rPr>
              <a:t>hair</a:t>
            </a:r>
            <a:r>
              <a:rPr lang="es-ES" sz="4400" dirty="0">
                <a:latin typeface="Kristen ITC" panose="03050502040202030202" pitchFamily="66" charset="0"/>
              </a:rPr>
              <a:t>?</a:t>
            </a:r>
          </a:p>
        </p:txBody>
      </p:sp>
      <p:pic>
        <p:nvPicPr>
          <p:cNvPr id="49" name="bold" descr="Imagen que contiene taza&#10;&#10;Descripción generada automáticamente">
            <a:extLst>
              <a:ext uri="{FF2B5EF4-FFF2-40B4-BE49-F238E27FC236}">
                <a16:creationId xmlns:a16="http://schemas.microsoft.com/office/drawing/2014/main" id="{EB3604C0-FEC9-4B66-A2CB-FB3CD45C09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85" y="4447448"/>
            <a:ext cx="2088000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6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inger">
            <a:extLst>
              <a:ext uri="{FF2B5EF4-FFF2-40B4-BE49-F238E27FC236}">
                <a16:creationId xmlns:a16="http://schemas.microsoft.com/office/drawing/2014/main" id="{DB46EDDE-5A77-43EB-9A4D-9706126A5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00" y="4447448"/>
            <a:ext cx="2088000" cy="2088000"/>
          </a:xfrm>
          <a:prstGeom prst="rect">
            <a:avLst/>
          </a:prstGeom>
        </p:spPr>
      </p:pic>
      <p:pic>
        <p:nvPicPr>
          <p:cNvPr id="17" name="grey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B9CE755-E8A4-4FB8-9265-728AE3E91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3" y="4447448"/>
            <a:ext cx="2088000" cy="2088000"/>
          </a:xfrm>
          <a:prstGeom prst="rect">
            <a:avLst/>
          </a:prstGeom>
        </p:spPr>
      </p:pic>
      <p:pic>
        <p:nvPicPr>
          <p:cNvPr id="33" name="blonde">
            <a:extLst>
              <a:ext uri="{FF2B5EF4-FFF2-40B4-BE49-F238E27FC236}">
                <a16:creationId xmlns:a16="http://schemas.microsoft.com/office/drawing/2014/main" id="{A2069C56-E896-4E29-B5DF-2A41792CC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57" y="4447448"/>
            <a:ext cx="2088000" cy="2088000"/>
          </a:xfrm>
          <a:prstGeom prst="rect">
            <a:avLst/>
          </a:prstGeom>
        </p:spPr>
      </p:pic>
      <p:pic>
        <p:nvPicPr>
          <p:cNvPr id="39" name="brown hair" descr="Imagen que contiene reloj&#10;&#10;Descripción generada automáticamente">
            <a:extLst>
              <a:ext uri="{FF2B5EF4-FFF2-40B4-BE49-F238E27FC236}">
                <a16:creationId xmlns:a16="http://schemas.microsoft.com/office/drawing/2014/main" id="{74993055-4094-42E2-9253-F6EE15C2C6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625" y="4447448"/>
            <a:ext cx="2088000" cy="2088000"/>
          </a:xfrm>
          <a:prstGeom prst="rect">
            <a:avLst/>
          </a:prstGeom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43F20563-E57A-486F-9E3C-C9E94F5968D2}"/>
              </a:ext>
            </a:extLst>
          </p:cNvPr>
          <p:cNvSpPr txBox="1"/>
          <p:nvPr/>
        </p:nvSpPr>
        <p:spPr>
          <a:xfrm>
            <a:off x="3316513" y="1490164"/>
            <a:ext cx="8078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Kristen ITC" panose="03050502040202030202" pitchFamily="66" charset="0"/>
              </a:rPr>
              <a:t>Who has </a:t>
            </a:r>
            <a:r>
              <a:rPr lang="es-ES" sz="4400" dirty="0" err="1">
                <a:solidFill>
                  <a:srgbClr val="FF6600"/>
                </a:solidFill>
                <a:latin typeface="Kristen ITC" panose="03050502040202030202" pitchFamily="66" charset="0"/>
              </a:rPr>
              <a:t>ginger</a:t>
            </a:r>
            <a:r>
              <a:rPr lang="es-ES" sz="4400" dirty="0">
                <a:solidFill>
                  <a:srgbClr val="FFFF00"/>
                </a:solidFill>
                <a:latin typeface="Kristen ITC" panose="03050502040202030202" pitchFamily="66" charset="0"/>
              </a:rPr>
              <a:t> </a:t>
            </a:r>
            <a:r>
              <a:rPr lang="es-ES" sz="4400" dirty="0" err="1">
                <a:latin typeface="Kristen ITC" panose="03050502040202030202" pitchFamily="66" charset="0"/>
              </a:rPr>
              <a:t>hair</a:t>
            </a:r>
            <a:r>
              <a:rPr lang="es-ES" sz="4400" dirty="0">
                <a:latin typeface="Kristen ITC" panose="03050502040202030202" pitchFamily="66" charset="0"/>
              </a:rPr>
              <a:t>?</a:t>
            </a:r>
          </a:p>
        </p:txBody>
      </p:sp>
      <p:pic>
        <p:nvPicPr>
          <p:cNvPr id="49" name="bold" descr="Imagen que contiene taza&#10;&#10;Descripción generada automáticamente">
            <a:extLst>
              <a:ext uri="{FF2B5EF4-FFF2-40B4-BE49-F238E27FC236}">
                <a16:creationId xmlns:a16="http://schemas.microsoft.com/office/drawing/2014/main" id="{EB3604C0-FEC9-4B66-A2CB-FB3CD45C09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85" y="4447448"/>
            <a:ext cx="2088000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3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inger">
            <a:extLst>
              <a:ext uri="{FF2B5EF4-FFF2-40B4-BE49-F238E27FC236}">
                <a16:creationId xmlns:a16="http://schemas.microsoft.com/office/drawing/2014/main" id="{DB46EDDE-5A77-43EB-9A4D-9706126A5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00" y="4447448"/>
            <a:ext cx="2088000" cy="2088000"/>
          </a:xfrm>
          <a:prstGeom prst="rect">
            <a:avLst/>
          </a:prstGeom>
        </p:spPr>
      </p:pic>
      <p:pic>
        <p:nvPicPr>
          <p:cNvPr id="17" name="grey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B9CE755-E8A4-4FB8-9265-728AE3E91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3" y="4447448"/>
            <a:ext cx="2088000" cy="2088000"/>
          </a:xfrm>
          <a:prstGeom prst="rect">
            <a:avLst/>
          </a:prstGeom>
        </p:spPr>
      </p:pic>
      <p:pic>
        <p:nvPicPr>
          <p:cNvPr id="33" name="blonde">
            <a:extLst>
              <a:ext uri="{FF2B5EF4-FFF2-40B4-BE49-F238E27FC236}">
                <a16:creationId xmlns:a16="http://schemas.microsoft.com/office/drawing/2014/main" id="{A2069C56-E896-4E29-B5DF-2A41792CC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57" y="4447448"/>
            <a:ext cx="2088000" cy="2088000"/>
          </a:xfrm>
          <a:prstGeom prst="rect">
            <a:avLst/>
          </a:prstGeom>
        </p:spPr>
      </p:pic>
      <p:pic>
        <p:nvPicPr>
          <p:cNvPr id="39" name="brown hair" descr="Imagen que contiene reloj&#10;&#10;Descripción generada automáticamente">
            <a:extLst>
              <a:ext uri="{FF2B5EF4-FFF2-40B4-BE49-F238E27FC236}">
                <a16:creationId xmlns:a16="http://schemas.microsoft.com/office/drawing/2014/main" id="{74993055-4094-42E2-9253-F6EE15C2C6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625" y="4447448"/>
            <a:ext cx="2088000" cy="2088000"/>
          </a:xfrm>
          <a:prstGeom prst="rect">
            <a:avLst/>
          </a:prstGeom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43F20563-E57A-486F-9E3C-C9E94F5968D2}"/>
              </a:ext>
            </a:extLst>
          </p:cNvPr>
          <p:cNvSpPr txBox="1"/>
          <p:nvPr/>
        </p:nvSpPr>
        <p:spPr>
          <a:xfrm>
            <a:off x="4561989" y="1285212"/>
            <a:ext cx="8078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Kristen ITC" panose="03050502040202030202" pitchFamily="66" charset="0"/>
              </a:rPr>
              <a:t>Who </a:t>
            </a:r>
            <a:r>
              <a:rPr lang="es-ES" sz="4400" dirty="0" err="1">
                <a:latin typeface="Kristen ITC" panose="03050502040202030202" pitchFamily="66" charset="0"/>
              </a:rPr>
              <a:t>is</a:t>
            </a:r>
            <a:r>
              <a:rPr lang="es-ES" sz="4400" dirty="0">
                <a:latin typeface="Kristen ITC" panose="03050502040202030202" pitchFamily="66" charset="0"/>
              </a:rPr>
              <a:t> </a:t>
            </a:r>
            <a:r>
              <a:rPr lang="es-ES" sz="4400" dirty="0" err="1">
                <a:solidFill>
                  <a:srgbClr val="00B0F0"/>
                </a:solidFill>
                <a:latin typeface="Kristen ITC" panose="03050502040202030202" pitchFamily="66" charset="0"/>
              </a:rPr>
              <a:t>bold</a:t>
            </a:r>
            <a:r>
              <a:rPr lang="es-ES" sz="4400" dirty="0">
                <a:latin typeface="Kristen ITC" panose="03050502040202030202" pitchFamily="66" charset="0"/>
              </a:rPr>
              <a:t>?</a:t>
            </a:r>
          </a:p>
        </p:txBody>
      </p:sp>
      <p:pic>
        <p:nvPicPr>
          <p:cNvPr id="49" name="bold" descr="Imagen que contiene taza&#10;&#10;Descripción generada automáticamente">
            <a:extLst>
              <a:ext uri="{FF2B5EF4-FFF2-40B4-BE49-F238E27FC236}">
                <a16:creationId xmlns:a16="http://schemas.microsoft.com/office/drawing/2014/main" id="{EB3604C0-FEC9-4B66-A2CB-FB3CD45C09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985" y="4447448"/>
            <a:ext cx="2088000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Kristen ITC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Cuervo</dc:creator>
  <cp:lastModifiedBy>Paula Cuervo</cp:lastModifiedBy>
  <cp:revision>1</cp:revision>
  <dcterms:created xsi:type="dcterms:W3CDTF">2020-09-07T17:12:52Z</dcterms:created>
  <dcterms:modified xsi:type="dcterms:W3CDTF">2020-09-07T18:08:20Z</dcterms:modified>
</cp:coreProperties>
</file>