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FFBDFF"/>
    <a:srgbClr val="FF8FFF"/>
    <a:srgbClr val="D9ECFF"/>
    <a:srgbClr val="99CC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EB44C-4FC5-42DC-A7B5-C7EA9BF66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E48694-5823-42E5-9170-3DC80DE5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4E96E-EC53-400C-AF5C-CE610755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135834-F6A1-4213-8AB7-529E7660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E213F0-62F6-4C2E-B3B2-D3FED6DD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60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1137A-7D9C-4D07-BC51-BF0FF84B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6BFB43-66D9-4A0A-94B1-3A9E75657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DCF87B-1419-4A4F-A213-715575AD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C7500B-3EB8-4A13-90BC-5C9556E5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645A4D-AD8F-490F-9083-EE45DB91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07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44F16A-210D-4050-8148-C471849FF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CE8BCD-38C3-487E-8B4C-FD561E62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66DE65-AA5C-415A-B4F7-CC922C1B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311F0-8C68-4D73-8B7A-0E657000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42BA1-916A-4C7D-86F8-15008426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35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42801-4FD6-48A2-B546-F5D93335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EBDA5-F063-4BAA-9790-8BB9068F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AD0E4-6855-4E56-BBD9-28E48307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8150D-1B9C-40FC-AF84-4C079D2D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8A36B9-C1C0-4F54-8108-3199F2AF6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83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67A41-CE0B-4D4B-8FE1-84A7011E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809DF3-CFFC-4328-8880-6C9C86876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0F88A-9F2C-4FBF-A63B-81C3D7A9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806D09-466C-4B3A-8A01-992A3AB9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AAF8AE-0FD5-45C7-86CA-AB447A1E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25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3CB4B-7A66-4E6B-94A2-7F768206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4900F1-B035-4EE5-A18F-89611CDBE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AD6912-F253-469A-A4A5-7A284D670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D51DCF-BD29-4FE7-91D0-0E11A9C9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A0472A-3D62-4C64-9292-5878980E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A9925D-3818-4888-8A6A-D18EC964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4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3EE33-9366-4E42-994E-DFEC6249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8DB377-A9A7-4BA3-ADCD-35118FE17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F51685-5D6D-43C9-9CBB-28B036A4B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F7346A-0F77-4C0B-9748-B534BD3B7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E9D107-2587-4876-8CA0-62AD6F04B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D2EC9F-F4BA-4DB6-BBA6-38713E47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F93BDF-CF41-49DF-B6B5-A37023C3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7203F4-EFC5-4ADE-BAD9-F9E2759F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4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A3053-632C-4F4C-BC5E-EA6C1E94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118280-29D7-4BD0-9BC2-53E897E1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ED963A-D6AB-478F-89D5-619F6AE1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0B04CB-4094-4E53-9EAD-E90669EA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55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E23A23-F801-4E96-B6B1-78DEA928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9BE045-0E83-4A69-803A-7B88A817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7085BD-0D91-4F5D-A69A-3760998D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89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61605-3F4B-4892-9AE3-38207E2D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5D44-F205-4AFF-88C7-ABA5E57A1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051B16-F8C6-416B-A272-E725F26AD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F8C92-25B9-4B0B-A693-D71C27B5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B97DF4-A68F-49F0-AC6B-4BF03695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C3A54B-3047-4780-850C-C46FA52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68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1D321-A0F6-4A88-81F9-61E01747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320DE0-B55B-4EC3-8710-547948092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F9C895-260D-46D0-8565-EA1D489FB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65D2D7-66FB-4017-99E8-4F76F672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714D7B-5848-419E-B03B-B34DEAEE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1F7581-D38D-444D-A5C1-100334B9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02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4F0432-0361-485C-9D33-6744AA06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993380-0966-4AE8-868D-0CD4F4D13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70B486-B238-407D-B747-C6745BADE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AA67-306B-48D2-9FB4-FA4F75417F72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79E656-937C-443C-80D9-C7FCAE4E6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07E1E-250D-47AB-BA54-ABA70D331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32DC-7E54-4B2C-AC44-1525F5682D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15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B431117-B6D4-417A-B3C2-002ECB9F9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76736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310415334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841355345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864772264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81778886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89894354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474588693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13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spc="300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7709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14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 dirty="0">
                        <a:solidFill>
                          <a:srgbClr val="FF0066"/>
                        </a:solidFill>
                        <a:latin typeface="KG Red Hands" panose="02000505000000020004" pitchFamily="2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22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21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20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7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73686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15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16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17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19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6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48138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r"/>
                      <a:endParaRPr lang="es-ES" b="1" dirty="0">
                        <a:solidFill>
                          <a:schemeClr val="tx1"/>
                        </a:solidFill>
                        <a:latin typeface="KG All of Me" panose="02000000000000000000" pitchFamily="2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>
                          <a:solidFill>
                            <a:schemeClr val="tx1"/>
                          </a:solidFill>
                          <a:latin typeface="KG All of Me" panose="02000000000000000000" pitchFamily="2" charset="0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9381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F8202174-41F0-4493-BD73-CB08C66B1C06}"/>
              </a:ext>
            </a:extLst>
          </p:cNvPr>
          <p:cNvSpPr txBox="1"/>
          <p:nvPr/>
        </p:nvSpPr>
        <p:spPr>
          <a:xfrm rot="18895142">
            <a:off x="-184021" y="5784498"/>
            <a:ext cx="214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KG Red Hands" panose="02000505000000020004" pitchFamily="2" charset="0"/>
              </a:rPr>
              <a:t>C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FFFF00"/>
                </a:solidFill>
                <a:latin typeface="KG Red Hands" panose="02000505000000020004" pitchFamily="2" charset="0"/>
              </a:rPr>
              <a:t>O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92D050"/>
                </a:solidFill>
                <a:latin typeface="KG Red Hands" panose="02000505000000020004" pitchFamily="2" charset="0"/>
              </a:rPr>
              <a:t>M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00B0F0"/>
                </a:solidFill>
                <a:latin typeface="KG Red Hands" panose="02000505000000020004" pitchFamily="2" charset="0"/>
              </a:rPr>
              <a:t>I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FF0000"/>
                </a:solidFill>
                <a:latin typeface="KG Red Hands" panose="02000505000000020004" pitchFamily="2" charset="0"/>
              </a:rPr>
              <a:t>E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FF0066"/>
                </a:solidFill>
                <a:latin typeface="KG Red Hands" panose="02000505000000020004" pitchFamily="2" charset="0"/>
              </a:rPr>
              <a:t>N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FF6600"/>
                </a:solidFill>
                <a:latin typeface="KG Red Hands" panose="02000505000000020004" pitchFamily="2" charset="0"/>
              </a:rPr>
              <a:t>Z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6600FF"/>
                </a:solidFill>
                <a:latin typeface="KG Red Hands" panose="02000505000000020004" pitchFamily="2" charset="0"/>
              </a:rPr>
              <a:t>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C1FE27E-9416-4214-A2CD-3DDF372BF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4192" y="5359788"/>
            <a:ext cx="389040" cy="3890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96F37C8-34FF-4A95-BC81-BA372E4F7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6768" y="5359788"/>
            <a:ext cx="389040" cy="3890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1622D28-F87A-4597-8195-94A633B31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741" y="6151098"/>
            <a:ext cx="389040" cy="3890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5EBB025-251A-4776-94D8-6CD1724FB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317" y="6151098"/>
            <a:ext cx="389040" cy="38904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938F229-B7CE-47DE-9206-9D4BB2C74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893" y="6151098"/>
            <a:ext cx="389040" cy="389040"/>
          </a:xfrm>
          <a:prstGeom prst="rect">
            <a:avLst/>
          </a:prstGeom>
        </p:spPr>
      </p:pic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4AB8A3C7-D2FE-48E2-B5A1-15ABE702FFD6}"/>
              </a:ext>
            </a:extLst>
          </p:cNvPr>
          <p:cNvSpPr/>
          <p:nvPr/>
        </p:nvSpPr>
        <p:spPr>
          <a:xfrm>
            <a:off x="2259317" y="572069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A9579708-9A53-4A97-A340-86D3B3AB62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46378" y="5359788"/>
            <a:ext cx="389040" cy="38904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EAB2F48-B1E0-46C0-8D82-6D1CF2BDC9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8954" y="5359788"/>
            <a:ext cx="389040" cy="38904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59AFCBE5-A77F-4C64-A679-181D0D3BA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943" y="6151098"/>
            <a:ext cx="389040" cy="389040"/>
          </a:xfrm>
          <a:prstGeom prst="rect">
            <a:avLst/>
          </a:prstGeom>
        </p:spPr>
      </p:pic>
      <p:sp>
        <p:nvSpPr>
          <p:cNvPr id="26" name="Signo de multiplicación 25">
            <a:extLst>
              <a:ext uri="{FF2B5EF4-FFF2-40B4-BE49-F238E27FC236}">
                <a16:creationId xmlns:a16="http://schemas.microsoft.com/office/drawing/2014/main" id="{D7D3D8D3-477A-446E-9B47-8E9F984B859E}"/>
              </a:ext>
            </a:extLst>
          </p:cNvPr>
          <p:cNvSpPr/>
          <p:nvPr/>
        </p:nvSpPr>
        <p:spPr>
          <a:xfrm>
            <a:off x="3902522" y="572069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B18DB8E2-D2C9-464D-B933-813ACC645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00602" y="5359788"/>
            <a:ext cx="389040" cy="38904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3946CFC1-9679-414D-A041-C5B8C0DE3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3178" y="5359788"/>
            <a:ext cx="389040" cy="38904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C178FE48-3DE2-447E-9D4B-09E3784987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05091" y="6137868"/>
            <a:ext cx="389040" cy="38904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BBC1872F-D629-42AF-9496-64815A0960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15281" y="6151098"/>
            <a:ext cx="389040" cy="389040"/>
          </a:xfrm>
          <a:prstGeom prst="rect">
            <a:avLst/>
          </a:prstGeom>
        </p:spPr>
      </p:pic>
      <p:sp>
        <p:nvSpPr>
          <p:cNvPr id="38" name="Signo de multiplicación 37">
            <a:extLst>
              <a:ext uri="{FF2B5EF4-FFF2-40B4-BE49-F238E27FC236}">
                <a16:creationId xmlns:a16="http://schemas.microsoft.com/office/drawing/2014/main" id="{21D86DAD-5632-4ED7-9485-482C526E228C}"/>
              </a:ext>
            </a:extLst>
          </p:cNvPr>
          <p:cNvSpPr/>
          <p:nvPr/>
        </p:nvSpPr>
        <p:spPr>
          <a:xfrm>
            <a:off x="5545727" y="572069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630A6C7F-21A6-4D83-9847-F214305223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56845" y="6179234"/>
            <a:ext cx="360904" cy="360904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B313CF04-A515-428C-9616-37AEA880D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8180" y="5359788"/>
            <a:ext cx="389040" cy="389040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42BA5970-A7E9-481C-ACCB-A5DB4C900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756" y="5359788"/>
            <a:ext cx="389040" cy="389040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1B45A2E7-CCFB-4627-8327-0E0F5BBFD3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3332" y="5359788"/>
            <a:ext cx="389040" cy="389040"/>
          </a:xfrm>
          <a:prstGeom prst="rect">
            <a:avLst/>
          </a:prstGeom>
        </p:spPr>
      </p:pic>
      <p:sp>
        <p:nvSpPr>
          <p:cNvPr id="50" name="Signo de multiplicación 49">
            <a:extLst>
              <a:ext uri="{FF2B5EF4-FFF2-40B4-BE49-F238E27FC236}">
                <a16:creationId xmlns:a16="http://schemas.microsoft.com/office/drawing/2014/main" id="{F7EE9530-5243-429A-827C-96A97D319B7C}"/>
              </a:ext>
            </a:extLst>
          </p:cNvPr>
          <p:cNvSpPr/>
          <p:nvPr/>
        </p:nvSpPr>
        <p:spPr>
          <a:xfrm>
            <a:off x="7220756" y="5748828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3083A475-E161-49B4-812E-0BC082366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0660" y="5261312"/>
            <a:ext cx="389040" cy="389040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59B712D5-E4BC-4E7D-9017-8E9779F442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53236" y="5261312"/>
            <a:ext cx="389040" cy="389040"/>
          </a:xfrm>
          <a:prstGeom prst="rect">
            <a:avLst/>
          </a:prstGeom>
        </p:spPr>
      </p:pic>
      <p:sp>
        <p:nvSpPr>
          <p:cNvPr id="62" name="Signo de multiplicación 61">
            <a:extLst>
              <a:ext uri="{FF2B5EF4-FFF2-40B4-BE49-F238E27FC236}">
                <a16:creationId xmlns:a16="http://schemas.microsoft.com/office/drawing/2014/main" id="{0EB96152-5EF1-445E-89ED-833386BF3135}"/>
              </a:ext>
            </a:extLst>
          </p:cNvPr>
          <p:cNvSpPr/>
          <p:nvPr/>
        </p:nvSpPr>
        <p:spPr>
          <a:xfrm>
            <a:off x="8895785" y="5622216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4" name="Imagen 63">
            <a:extLst>
              <a:ext uri="{FF2B5EF4-FFF2-40B4-BE49-F238E27FC236}">
                <a16:creationId xmlns:a16="http://schemas.microsoft.com/office/drawing/2014/main" id="{51859A91-50FB-45BE-B219-03CE1EE13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192" y="3582648"/>
            <a:ext cx="389040" cy="389040"/>
          </a:xfrm>
          <a:prstGeom prst="rect">
            <a:avLst/>
          </a:prstGeom>
        </p:spPr>
      </p:pic>
      <p:pic>
        <p:nvPicPr>
          <p:cNvPr id="66" name="Imagen 65">
            <a:extLst>
              <a:ext uri="{FF2B5EF4-FFF2-40B4-BE49-F238E27FC236}">
                <a16:creationId xmlns:a16="http://schemas.microsoft.com/office/drawing/2014/main" id="{0A87D11B-2CA1-41D4-AFA9-C34809A91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68" y="3582648"/>
            <a:ext cx="389040" cy="389040"/>
          </a:xfrm>
          <a:prstGeom prst="rect">
            <a:avLst/>
          </a:prstGeom>
        </p:spPr>
      </p:pic>
      <p:sp>
        <p:nvSpPr>
          <p:cNvPr id="74" name="Signo de multiplicación 73">
            <a:extLst>
              <a:ext uri="{FF2B5EF4-FFF2-40B4-BE49-F238E27FC236}">
                <a16:creationId xmlns:a16="http://schemas.microsoft.com/office/drawing/2014/main" id="{12F9732B-C7E4-4CB3-8786-93EC2E7525DA}"/>
              </a:ext>
            </a:extLst>
          </p:cNvPr>
          <p:cNvSpPr/>
          <p:nvPr/>
        </p:nvSpPr>
        <p:spPr>
          <a:xfrm>
            <a:off x="2259317" y="394355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6" name="Signo de multiplicación 85">
            <a:extLst>
              <a:ext uri="{FF2B5EF4-FFF2-40B4-BE49-F238E27FC236}">
                <a16:creationId xmlns:a16="http://schemas.microsoft.com/office/drawing/2014/main" id="{AD5126DF-DE78-401E-953A-A46E70A6CAB1}"/>
              </a:ext>
            </a:extLst>
          </p:cNvPr>
          <p:cNvSpPr/>
          <p:nvPr/>
        </p:nvSpPr>
        <p:spPr>
          <a:xfrm>
            <a:off x="3902522" y="394355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8" name="Imagen 87">
            <a:extLst>
              <a:ext uri="{FF2B5EF4-FFF2-40B4-BE49-F238E27FC236}">
                <a16:creationId xmlns:a16="http://schemas.microsoft.com/office/drawing/2014/main" id="{F041B670-1528-443E-99E1-39AECE322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00602" y="3582648"/>
            <a:ext cx="389040" cy="389040"/>
          </a:xfrm>
          <a:prstGeom prst="rect">
            <a:avLst/>
          </a:prstGeom>
        </p:spPr>
      </p:pic>
      <p:pic>
        <p:nvPicPr>
          <p:cNvPr id="90" name="Imagen 89">
            <a:extLst>
              <a:ext uri="{FF2B5EF4-FFF2-40B4-BE49-F238E27FC236}">
                <a16:creationId xmlns:a16="http://schemas.microsoft.com/office/drawing/2014/main" id="{85676F5D-3354-47B1-B329-2A9EA93133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3178" y="3582648"/>
            <a:ext cx="389040" cy="389040"/>
          </a:xfrm>
          <a:prstGeom prst="rect">
            <a:avLst/>
          </a:prstGeom>
        </p:spPr>
      </p:pic>
      <p:sp>
        <p:nvSpPr>
          <p:cNvPr id="98" name="Signo de multiplicación 97">
            <a:extLst>
              <a:ext uri="{FF2B5EF4-FFF2-40B4-BE49-F238E27FC236}">
                <a16:creationId xmlns:a16="http://schemas.microsoft.com/office/drawing/2014/main" id="{643F72F2-0012-4035-AAD2-0DDE38AA275E}"/>
              </a:ext>
            </a:extLst>
          </p:cNvPr>
          <p:cNvSpPr/>
          <p:nvPr/>
        </p:nvSpPr>
        <p:spPr>
          <a:xfrm>
            <a:off x="5545727" y="394355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0" name="Signo de multiplicación 109">
            <a:extLst>
              <a:ext uri="{FF2B5EF4-FFF2-40B4-BE49-F238E27FC236}">
                <a16:creationId xmlns:a16="http://schemas.microsoft.com/office/drawing/2014/main" id="{62072214-80EB-426A-9EAE-7645B297EEF4}"/>
              </a:ext>
            </a:extLst>
          </p:cNvPr>
          <p:cNvSpPr/>
          <p:nvPr/>
        </p:nvSpPr>
        <p:spPr>
          <a:xfrm>
            <a:off x="7220756" y="394355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2" name="Imagen 111">
            <a:extLst>
              <a:ext uri="{FF2B5EF4-FFF2-40B4-BE49-F238E27FC236}">
                <a16:creationId xmlns:a16="http://schemas.microsoft.com/office/drawing/2014/main" id="{66D77E84-3866-4ADF-B918-9BB4F6D040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445" y="3582648"/>
            <a:ext cx="389040" cy="389040"/>
          </a:xfrm>
          <a:prstGeom prst="rect">
            <a:avLst/>
          </a:prstGeom>
        </p:spPr>
      </p:pic>
      <p:pic>
        <p:nvPicPr>
          <p:cNvPr id="114" name="Imagen 113">
            <a:extLst>
              <a:ext uri="{FF2B5EF4-FFF2-40B4-BE49-F238E27FC236}">
                <a16:creationId xmlns:a16="http://schemas.microsoft.com/office/drawing/2014/main" id="{0AEB52DB-1DFB-4096-995D-B75B3BF49A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0021" y="3582648"/>
            <a:ext cx="389040" cy="389040"/>
          </a:xfrm>
          <a:prstGeom prst="rect">
            <a:avLst/>
          </a:prstGeom>
        </p:spPr>
      </p:pic>
      <p:pic>
        <p:nvPicPr>
          <p:cNvPr id="116" name="Imagen 115">
            <a:extLst>
              <a:ext uri="{FF2B5EF4-FFF2-40B4-BE49-F238E27FC236}">
                <a16:creationId xmlns:a16="http://schemas.microsoft.com/office/drawing/2014/main" id="{DCCCB339-641E-474C-A6E2-C6CE43478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294" y="4373958"/>
            <a:ext cx="389040" cy="389040"/>
          </a:xfrm>
          <a:prstGeom prst="rect">
            <a:avLst/>
          </a:prstGeom>
        </p:spPr>
      </p:pic>
      <p:pic>
        <p:nvPicPr>
          <p:cNvPr id="118" name="Imagen 117">
            <a:extLst>
              <a:ext uri="{FF2B5EF4-FFF2-40B4-BE49-F238E27FC236}">
                <a16:creationId xmlns:a16="http://schemas.microsoft.com/office/drawing/2014/main" id="{E8C760FC-5D35-4FA9-8C4D-5FCEB2154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870" y="4373958"/>
            <a:ext cx="389040" cy="389040"/>
          </a:xfrm>
          <a:prstGeom prst="rect">
            <a:avLst/>
          </a:prstGeom>
        </p:spPr>
      </p:pic>
      <p:sp>
        <p:nvSpPr>
          <p:cNvPr id="122" name="Signo de multiplicación 121">
            <a:extLst>
              <a:ext uri="{FF2B5EF4-FFF2-40B4-BE49-F238E27FC236}">
                <a16:creationId xmlns:a16="http://schemas.microsoft.com/office/drawing/2014/main" id="{2A484946-FC06-4F1D-9055-DB330A9B78EE}"/>
              </a:ext>
            </a:extLst>
          </p:cNvPr>
          <p:cNvSpPr/>
          <p:nvPr/>
        </p:nvSpPr>
        <p:spPr>
          <a:xfrm>
            <a:off x="8895785" y="3943552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4" name="Signo de multiplicación 133">
            <a:extLst>
              <a:ext uri="{FF2B5EF4-FFF2-40B4-BE49-F238E27FC236}">
                <a16:creationId xmlns:a16="http://schemas.microsoft.com/office/drawing/2014/main" id="{68FAD17C-8CF3-42C4-8625-468A57EA8939}"/>
              </a:ext>
            </a:extLst>
          </p:cNvPr>
          <p:cNvSpPr/>
          <p:nvPr/>
        </p:nvSpPr>
        <p:spPr>
          <a:xfrm>
            <a:off x="642926" y="540909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6" name="Imagen 135">
            <a:extLst>
              <a:ext uri="{FF2B5EF4-FFF2-40B4-BE49-F238E27FC236}">
                <a16:creationId xmlns:a16="http://schemas.microsoft.com/office/drawing/2014/main" id="{CE0EB709-7218-4821-AEC9-9D29646CF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397" y="1868017"/>
            <a:ext cx="389040" cy="389040"/>
          </a:xfrm>
          <a:prstGeom prst="rect">
            <a:avLst/>
          </a:prstGeom>
        </p:spPr>
      </p:pic>
      <p:pic>
        <p:nvPicPr>
          <p:cNvPr id="138" name="Imagen 137">
            <a:extLst>
              <a:ext uri="{FF2B5EF4-FFF2-40B4-BE49-F238E27FC236}">
                <a16:creationId xmlns:a16="http://schemas.microsoft.com/office/drawing/2014/main" id="{B3214376-C99D-42C3-BAFC-9B543DD08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973" y="1868017"/>
            <a:ext cx="389040" cy="389040"/>
          </a:xfrm>
          <a:prstGeom prst="rect">
            <a:avLst/>
          </a:prstGeom>
        </p:spPr>
      </p:pic>
      <p:sp>
        <p:nvSpPr>
          <p:cNvPr id="146" name="Signo de multiplicación 145">
            <a:extLst>
              <a:ext uri="{FF2B5EF4-FFF2-40B4-BE49-F238E27FC236}">
                <a16:creationId xmlns:a16="http://schemas.microsoft.com/office/drawing/2014/main" id="{887A9BCE-58E0-499B-A8FB-52C22237E1C0}"/>
              </a:ext>
            </a:extLst>
          </p:cNvPr>
          <p:cNvSpPr/>
          <p:nvPr/>
        </p:nvSpPr>
        <p:spPr>
          <a:xfrm>
            <a:off x="3902522" y="2228921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8" name="Signo de multiplicación 157">
            <a:extLst>
              <a:ext uri="{FF2B5EF4-FFF2-40B4-BE49-F238E27FC236}">
                <a16:creationId xmlns:a16="http://schemas.microsoft.com/office/drawing/2014/main" id="{EFC24C6F-0829-4708-91DE-815B3228D491}"/>
              </a:ext>
            </a:extLst>
          </p:cNvPr>
          <p:cNvSpPr/>
          <p:nvPr/>
        </p:nvSpPr>
        <p:spPr>
          <a:xfrm>
            <a:off x="5545727" y="2200785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60" name="Imagen 159">
            <a:extLst>
              <a:ext uri="{FF2B5EF4-FFF2-40B4-BE49-F238E27FC236}">
                <a16:creationId xmlns:a16="http://schemas.microsoft.com/office/drawing/2014/main" id="{5D66B211-D71D-426D-9BF4-B4FC5FCC9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631" y="1868017"/>
            <a:ext cx="389040" cy="389040"/>
          </a:xfrm>
          <a:prstGeom prst="rect">
            <a:avLst/>
          </a:prstGeom>
        </p:spPr>
      </p:pic>
      <p:pic>
        <p:nvPicPr>
          <p:cNvPr id="162" name="Imagen 161">
            <a:extLst>
              <a:ext uri="{FF2B5EF4-FFF2-40B4-BE49-F238E27FC236}">
                <a16:creationId xmlns:a16="http://schemas.microsoft.com/office/drawing/2014/main" id="{A261AEBE-434B-4A5F-A1F7-A9693D3F3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07" y="1868017"/>
            <a:ext cx="389040" cy="389040"/>
          </a:xfrm>
          <a:prstGeom prst="rect">
            <a:avLst/>
          </a:prstGeom>
        </p:spPr>
      </p:pic>
      <p:sp>
        <p:nvSpPr>
          <p:cNvPr id="170" name="Signo de multiplicación 169">
            <a:extLst>
              <a:ext uri="{FF2B5EF4-FFF2-40B4-BE49-F238E27FC236}">
                <a16:creationId xmlns:a16="http://schemas.microsoft.com/office/drawing/2014/main" id="{905EA560-981A-4D5C-B72F-1364055993F0}"/>
              </a:ext>
            </a:extLst>
          </p:cNvPr>
          <p:cNvSpPr/>
          <p:nvPr/>
        </p:nvSpPr>
        <p:spPr>
          <a:xfrm>
            <a:off x="7220756" y="2242989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72" name="Imagen 171">
            <a:extLst>
              <a:ext uri="{FF2B5EF4-FFF2-40B4-BE49-F238E27FC236}">
                <a16:creationId xmlns:a16="http://schemas.microsoft.com/office/drawing/2014/main" id="{C9B89A19-BDB7-4C0F-8AAD-FBD13A6D85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0660" y="1868017"/>
            <a:ext cx="389040" cy="389040"/>
          </a:xfrm>
          <a:prstGeom prst="rect">
            <a:avLst/>
          </a:prstGeom>
        </p:spPr>
      </p:pic>
      <p:pic>
        <p:nvPicPr>
          <p:cNvPr id="174" name="Imagen 173">
            <a:extLst>
              <a:ext uri="{FF2B5EF4-FFF2-40B4-BE49-F238E27FC236}">
                <a16:creationId xmlns:a16="http://schemas.microsoft.com/office/drawing/2014/main" id="{78808705-A264-40B1-905F-7A5C3D6E5E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53236" y="1868017"/>
            <a:ext cx="389040" cy="389040"/>
          </a:xfrm>
          <a:prstGeom prst="rect">
            <a:avLst/>
          </a:prstGeom>
        </p:spPr>
      </p:pic>
      <p:sp>
        <p:nvSpPr>
          <p:cNvPr id="182" name="Signo de multiplicación 181">
            <a:extLst>
              <a:ext uri="{FF2B5EF4-FFF2-40B4-BE49-F238E27FC236}">
                <a16:creationId xmlns:a16="http://schemas.microsoft.com/office/drawing/2014/main" id="{EECD9C75-CD6E-46EC-8DD0-47C4F062FD02}"/>
              </a:ext>
            </a:extLst>
          </p:cNvPr>
          <p:cNvSpPr/>
          <p:nvPr/>
        </p:nvSpPr>
        <p:spPr>
          <a:xfrm>
            <a:off x="8895785" y="2228921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84" name="Imagen 183">
            <a:extLst>
              <a:ext uri="{FF2B5EF4-FFF2-40B4-BE49-F238E27FC236}">
                <a16:creationId xmlns:a16="http://schemas.microsoft.com/office/drawing/2014/main" id="{76F3F170-E9BD-46EE-AD49-86FA39BCFA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4192" y="181522"/>
            <a:ext cx="389040" cy="389040"/>
          </a:xfrm>
          <a:prstGeom prst="rect">
            <a:avLst/>
          </a:prstGeom>
        </p:spPr>
      </p:pic>
      <p:pic>
        <p:nvPicPr>
          <p:cNvPr id="186" name="Imagen 185">
            <a:extLst>
              <a:ext uri="{FF2B5EF4-FFF2-40B4-BE49-F238E27FC236}">
                <a16:creationId xmlns:a16="http://schemas.microsoft.com/office/drawing/2014/main" id="{D4287D7B-9532-43B7-BC99-B854B77377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6768" y="181522"/>
            <a:ext cx="389040" cy="389040"/>
          </a:xfrm>
          <a:prstGeom prst="rect">
            <a:avLst/>
          </a:prstGeom>
        </p:spPr>
      </p:pic>
      <p:sp>
        <p:nvSpPr>
          <p:cNvPr id="194" name="Signo de multiplicación 193">
            <a:extLst>
              <a:ext uri="{FF2B5EF4-FFF2-40B4-BE49-F238E27FC236}">
                <a16:creationId xmlns:a16="http://schemas.microsoft.com/office/drawing/2014/main" id="{EFC9B403-E852-4619-9029-F9E350E3B0D8}"/>
              </a:ext>
            </a:extLst>
          </p:cNvPr>
          <p:cNvSpPr/>
          <p:nvPr/>
        </p:nvSpPr>
        <p:spPr>
          <a:xfrm>
            <a:off x="2259317" y="542426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6" name="Signo de multiplicación 205">
            <a:extLst>
              <a:ext uri="{FF2B5EF4-FFF2-40B4-BE49-F238E27FC236}">
                <a16:creationId xmlns:a16="http://schemas.microsoft.com/office/drawing/2014/main" id="{D7BD03F1-D7B6-4070-8EEE-A93BE0E0D745}"/>
              </a:ext>
            </a:extLst>
          </p:cNvPr>
          <p:cNvSpPr/>
          <p:nvPr/>
        </p:nvSpPr>
        <p:spPr>
          <a:xfrm>
            <a:off x="3902522" y="542426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08" name="Imagen 207">
            <a:extLst>
              <a:ext uri="{FF2B5EF4-FFF2-40B4-BE49-F238E27FC236}">
                <a16:creationId xmlns:a16="http://schemas.microsoft.com/office/drawing/2014/main" id="{C898FC59-BEE4-432E-864F-BE936D9512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00602" y="181522"/>
            <a:ext cx="389040" cy="389040"/>
          </a:xfrm>
          <a:prstGeom prst="rect">
            <a:avLst/>
          </a:prstGeom>
        </p:spPr>
      </p:pic>
      <p:pic>
        <p:nvPicPr>
          <p:cNvPr id="210" name="Imagen 209">
            <a:extLst>
              <a:ext uri="{FF2B5EF4-FFF2-40B4-BE49-F238E27FC236}">
                <a16:creationId xmlns:a16="http://schemas.microsoft.com/office/drawing/2014/main" id="{CE2721E2-DF9B-45C7-ACC2-CFF963054D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3178" y="181522"/>
            <a:ext cx="389040" cy="389040"/>
          </a:xfrm>
          <a:prstGeom prst="rect">
            <a:avLst/>
          </a:prstGeom>
        </p:spPr>
      </p:pic>
      <p:pic>
        <p:nvPicPr>
          <p:cNvPr id="214" name="Imagen 213">
            <a:extLst>
              <a:ext uri="{FF2B5EF4-FFF2-40B4-BE49-F238E27FC236}">
                <a16:creationId xmlns:a16="http://schemas.microsoft.com/office/drawing/2014/main" id="{264043E7-CA86-4B09-AA37-85034D1089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727" y="972832"/>
            <a:ext cx="389040" cy="389040"/>
          </a:xfrm>
          <a:prstGeom prst="rect">
            <a:avLst/>
          </a:prstGeom>
        </p:spPr>
      </p:pic>
      <p:sp>
        <p:nvSpPr>
          <p:cNvPr id="218" name="Signo de multiplicación 217">
            <a:extLst>
              <a:ext uri="{FF2B5EF4-FFF2-40B4-BE49-F238E27FC236}">
                <a16:creationId xmlns:a16="http://schemas.microsoft.com/office/drawing/2014/main" id="{965A7A3C-A416-43DD-81F0-624C524EC418}"/>
              </a:ext>
            </a:extLst>
          </p:cNvPr>
          <p:cNvSpPr/>
          <p:nvPr/>
        </p:nvSpPr>
        <p:spPr>
          <a:xfrm>
            <a:off x="5545727" y="542426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20" name="Imagen 219">
            <a:extLst>
              <a:ext uri="{FF2B5EF4-FFF2-40B4-BE49-F238E27FC236}">
                <a16:creationId xmlns:a16="http://schemas.microsoft.com/office/drawing/2014/main" id="{FE8EB40C-9972-4095-A0D2-34BF82534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75631" y="181522"/>
            <a:ext cx="389040" cy="389040"/>
          </a:xfrm>
          <a:prstGeom prst="rect">
            <a:avLst/>
          </a:prstGeom>
        </p:spPr>
      </p:pic>
      <p:pic>
        <p:nvPicPr>
          <p:cNvPr id="222" name="Imagen 221">
            <a:extLst>
              <a:ext uri="{FF2B5EF4-FFF2-40B4-BE49-F238E27FC236}">
                <a16:creationId xmlns:a16="http://schemas.microsoft.com/office/drawing/2014/main" id="{54025167-0A64-40BC-BB3B-12E5EABEF6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78207" y="181522"/>
            <a:ext cx="389040" cy="389040"/>
          </a:xfrm>
          <a:prstGeom prst="rect">
            <a:avLst/>
          </a:prstGeom>
        </p:spPr>
      </p:pic>
      <p:sp>
        <p:nvSpPr>
          <p:cNvPr id="230" name="Signo de multiplicación 229">
            <a:extLst>
              <a:ext uri="{FF2B5EF4-FFF2-40B4-BE49-F238E27FC236}">
                <a16:creationId xmlns:a16="http://schemas.microsoft.com/office/drawing/2014/main" id="{257FEA34-83C9-4BAB-BD7D-F551C6364BF7}"/>
              </a:ext>
            </a:extLst>
          </p:cNvPr>
          <p:cNvSpPr/>
          <p:nvPr/>
        </p:nvSpPr>
        <p:spPr>
          <a:xfrm>
            <a:off x="7220756" y="542426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36" name="Imagen 235">
            <a:extLst>
              <a:ext uri="{FF2B5EF4-FFF2-40B4-BE49-F238E27FC236}">
                <a16:creationId xmlns:a16="http://schemas.microsoft.com/office/drawing/2014/main" id="{655436AE-5B61-42F9-8066-A58D1126E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3209" y="972832"/>
            <a:ext cx="389040" cy="389040"/>
          </a:xfrm>
          <a:prstGeom prst="rect">
            <a:avLst/>
          </a:prstGeom>
        </p:spPr>
      </p:pic>
      <p:pic>
        <p:nvPicPr>
          <p:cNvPr id="238" name="Imagen 237">
            <a:extLst>
              <a:ext uri="{FF2B5EF4-FFF2-40B4-BE49-F238E27FC236}">
                <a16:creationId xmlns:a16="http://schemas.microsoft.com/office/drawing/2014/main" id="{192C70E4-86E5-46FD-88B0-1F0956F1E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5785" y="972832"/>
            <a:ext cx="389040" cy="389040"/>
          </a:xfrm>
          <a:prstGeom prst="rect">
            <a:avLst/>
          </a:prstGeom>
        </p:spPr>
      </p:pic>
      <p:pic>
        <p:nvPicPr>
          <p:cNvPr id="240" name="Imagen 239">
            <a:extLst>
              <a:ext uri="{FF2B5EF4-FFF2-40B4-BE49-F238E27FC236}">
                <a16:creationId xmlns:a16="http://schemas.microsoft.com/office/drawing/2014/main" id="{BCDB1DCA-A225-47E1-B11A-793A1DA45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8361" y="972832"/>
            <a:ext cx="389040" cy="389040"/>
          </a:xfrm>
          <a:prstGeom prst="rect">
            <a:avLst/>
          </a:prstGeom>
        </p:spPr>
      </p:pic>
      <p:sp>
        <p:nvSpPr>
          <p:cNvPr id="242" name="Signo de multiplicación 241">
            <a:extLst>
              <a:ext uri="{FF2B5EF4-FFF2-40B4-BE49-F238E27FC236}">
                <a16:creationId xmlns:a16="http://schemas.microsoft.com/office/drawing/2014/main" id="{3597AAD1-17CE-48BF-B8E8-473C3BAB996E}"/>
              </a:ext>
            </a:extLst>
          </p:cNvPr>
          <p:cNvSpPr/>
          <p:nvPr/>
        </p:nvSpPr>
        <p:spPr>
          <a:xfrm>
            <a:off x="8895785" y="542426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44" name="Imagen 243">
            <a:extLst>
              <a:ext uri="{FF2B5EF4-FFF2-40B4-BE49-F238E27FC236}">
                <a16:creationId xmlns:a16="http://schemas.microsoft.com/office/drawing/2014/main" id="{59660B58-641F-4F04-B1EB-D0B327D6E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1" y="1868017"/>
            <a:ext cx="389040" cy="389040"/>
          </a:xfrm>
          <a:prstGeom prst="rect">
            <a:avLst/>
          </a:prstGeom>
        </p:spPr>
      </p:pic>
      <p:pic>
        <p:nvPicPr>
          <p:cNvPr id="246" name="Imagen 245">
            <a:extLst>
              <a:ext uri="{FF2B5EF4-FFF2-40B4-BE49-F238E27FC236}">
                <a16:creationId xmlns:a16="http://schemas.microsoft.com/office/drawing/2014/main" id="{CC3E52C3-E773-4B55-B4EA-8C799A774D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77" y="1868017"/>
            <a:ext cx="389040" cy="389040"/>
          </a:xfrm>
          <a:prstGeom prst="rect">
            <a:avLst/>
          </a:prstGeom>
        </p:spPr>
      </p:pic>
      <p:sp>
        <p:nvSpPr>
          <p:cNvPr id="254" name="Signo de multiplicación 253">
            <a:extLst>
              <a:ext uri="{FF2B5EF4-FFF2-40B4-BE49-F238E27FC236}">
                <a16:creationId xmlns:a16="http://schemas.microsoft.com/office/drawing/2014/main" id="{BA1E261E-B1D7-4251-AB2A-7A7204DAD363}"/>
              </a:ext>
            </a:extLst>
          </p:cNvPr>
          <p:cNvSpPr/>
          <p:nvPr/>
        </p:nvSpPr>
        <p:spPr>
          <a:xfrm>
            <a:off x="642926" y="2186717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6" name="Signo de multiplicación 265">
            <a:extLst>
              <a:ext uri="{FF2B5EF4-FFF2-40B4-BE49-F238E27FC236}">
                <a16:creationId xmlns:a16="http://schemas.microsoft.com/office/drawing/2014/main" id="{7EE040D8-6455-463F-828F-81615F66B42C}"/>
              </a:ext>
            </a:extLst>
          </p:cNvPr>
          <p:cNvSpPr/>
          <p:nvPr/>
        </p:nvSpPr>
        <p:spPr>
          <a:xfrm>
            <a:off x="625080" y="3916933"/>
            <a:ext cx="383978" cy="389040"/>
          </a:xfrm>
          <a:prstGeom prst="mathMultiply">
            <a:avLst>
              <a:gd name="adj1" fmla="val 1252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72" name="Imagen 271">
            <a:extLst>
              <a:ext uri="{FF2B5EF4-FFF2-40B4-BE49-F238E27FC236}">
                <a16:creationId xmlns:a16="http://schemas.microsoft.com/office/drawing/2014/main" id="{09EEBAE6-3DD9-4079-BED5-41B3C3F28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5663" y="6179234"/>
            <a:ext cx="360904" cy="360904"/>
          </a:xfrm>
          <a:prstGeom prst="rect">
            <a:avLst/>
          </a:prstGeom>
        </p:spPr>
      </p:pic>
      <p:pic>
        <p:nvPicPr>
          <p:cNvPr id="274" name="Imagen 273">
            <a:extLst>
              <a:ext uri="{FF2B5EF4-FFF2-40B4-BE49-F238E27FC236}">
                <a16:creationId xmlns:a16="http://schemas.microsoft.com/office/drawing/2014/main" id="{50E9BAFD-CB4E-4209-B28A-8B53C13101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49900" y="6179234"/>
            <a:ext cx="360904" cy="360904"/>
          </a:xfrm>
          <a:prstGeom prst="rect">
            <a:avLst/>
          </a:prstGeom>
        </p:spPr>
      </p:pic>
      <p:pic>
        <p:nvPicPr>
          <p:cNvPr id="276" name="Imagen 275">
            <a:extLst>
              <a:ext uri="{FF2B5EF4-FFF2-40B4-BE49-F238E27FC236}">
                <a16:creationId xmlns:a16="http://schemas.microsoft.com/office/drawing/2014/main" id="{ECE361C1-874D-4BD1-821B-7F4382DF00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53179" y="6179234"/>
            <a:ext cx="360904" cy="360904"/>
          </a:xfrm>
          <a:prstGeom prst="rect">
            <a:avLst/>
          </a:prstGeom>
        </p:spPr>
      </p:pic>
      <p:pic>
        <p:nvPicPr>
          <p:cNvPr id="278" name="Imagen 277">
            <a:extLst>
              <a:ext uri="{FF2B5EF4-FFF2-40B4-BE49-F238E27FC236}">
                <a16:creationId xmlns:a16="http://schemas.microsoft.com/office/drawing/2014/main" id="{332F8366-31A9-46BD-A1A3-F85AE341DB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77281" y="3570097"/>
            <a:ext cx="389040" cy="389040"/>
          </a:xfrm>
          <a:prstGeom prst="rect">
            <a:avLst/>
          </a:prstGeom>
        </p:spPr>
      </p:pic>
      <p:pic>
        <p:nvPicPr>
          <p:cNvPr id="280" name="Imagen 279">
            <a:extLst>
              <a:ext uri="{FF2B5EF4-FFF2-40B4-BE49-F238E27FC236}">
                <a16:creationId xmlns:a16="http://schemas.microsoft.com/office/drawing/2014/main" id="{D0014405-0F6D-4E5B-9D44-AE95D8F64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298" y="148751"/>
            <a:ext cx="389040" cy="389040"/>
          </a:xfrm>
          <a:prstGeom prst="rect">
            <a:avLst/>
          </a:prstGeom>
        </p:spPr>
      </p:pic>
      <p:pic>
        <p:nvPicPr>
          <p:cNvPr id="282" name="Imagen 281">
            <a:extLst>
              <a:ext uri="{FF2B5EF4-FFF2-40B4-BE49-F238E27FC236}">
                <a16:creationId xmlns:a16="http://schemas.microsoft.com/office/drawing/2014/main" id="{492797FF-684F-45FE-A00E-D833A7FF2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874" y="148751"/>
            <a:ext cx="389040" cy="389040"/>
          </a:xfrm>
          <a:prstGeom prst="rect">
            <a:avLst/>
          </a:prstGeom>
        </p:spPr>
      </p:pic>
      <p:pic>
        <p:nvPicPr>
          <p:cNvPr id="284" name="Imagen 283">
            <a:extLst>
              <a:ext uri="{FF2B5EF4-FFF2-40B4-BE49-F238E27FC236}">
                <a16:creationId xmlns:a16="http://schemas.microsoft.com/office/drawing/2014/main" id="{DD006ECF-53DF-497D-B1BD-469865DBE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0134" y="136200"/>
            <a:ext cx="389040" cy="389040"/>
          </a:xfrm>
          <a:prstGeom prst="rect">
            <a:avLst/>
          </a:prstGeom>
        </p:spPr>
      </p:pic>
      <p:pic>
        <p:nvPicPr>
          <p:cNvPr id="286" name="Imagen 285">
            <a:extLst>
              <a:ext uri="{FF2B5EF4-FFF2-40B4-BE49-F238E27FC236}">
                <a16:creationId xmlns:a16="http://schemas.microsoft.com/office/drawing/2014/main" id="{04DD60C4-F78D-485B-9A37-BDD1E705B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41571" y="188015"/>
            <a:ext cx="389040" cy="389040"/>
          </a:xfrm>
          <a:prstGeom prst="rect">
            <a:avLst/>
          </a:prstGeom>
        </p:spPr>
      </p:pic>
      <p:pic>
        <p:nvPicPr>
          <p:cNvPr id="288" name="Imagen 287">
            <a:extLst>
              <a:ext uri="{FF2B5EF4-FFF2-40B4-BE49-F238E27FC236}">
                <a16:creationId xmlns:a16="http://schemas.microsoft.com/office/drawing/2014/main" id="{A15609D2-5274-4A91-A527-C677FD28F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4147" y="188015"/>
            <a:ext cx="389040" cy="389040"/>
          </a:xfrm>
          <a:prstGeom prst="rect">
            <a:avLst/>
          </a:prstGeom>
        </p:spPr>
      </p:pic>
      <p:pic>
        <p:nvPicPr>
          <p:cNvPr id="290" name="Imagen 289">
            <a:extLst>
              <a:ext uri="{FF2B5EF4-FFF2-40B4-BE49-F238E27FC236}">
                <a16:creationId xmlns:a16="http://schemas.microsoft.com/office/drawing/2014/main" id="{E1639940-CC3C-4236-B9C2-65F554AAE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21407" y="175464"/>
            <a:ext cx="389040" cy="389040"/>
          </a:xfrm>
          <a:prstGeom prst="rect">
            <a:avLst/>
          </a:prstGeom>
        </p:spPr>
      </p:pic>
      <p:pic>
        <p:nvPicPr>
          <p:cNvPr id="292" name="Imagen 291">
            <a:extLst>
              <a:ext uri="{FF2B5EF4-FFF2-40B4-BE49-F238E27FC236}">
                <a16:creationId xmlns:a16="http://schemas.microsoft.com/office/drawing/2014/main" id="{1C1A64FA-2803-407A-B161-F3F6C8381F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1893" y="200566"/>
            <a:ext cx="389040" cy="389040"/>
          </a:xfrm>
          <a:prstGeom prst="rect">
            <a:avLst/>
          </a:prstGeom>
        </p:spPr>
      </p:pic>
      <p:pic>
        <p:nvPicPr>
          <p:cNvPr id="294" name="Imagen 293">
            <a:extLst>
              <a:ext uri="{FF2B5EF4-FFF2-40B4-BE49-F238E27FC236}">
                <a16:creationId xmlns:a16="http://schemas.microsoft.com/office/drawing/2014/main" id="{E44A7CEA-2812-4114-B0BC-43D6947940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4469" y="200566"/>
            <a:ext cx="389040" cy="389040"/>
          </a:xfrm>
          <a:prstGeom prst="rect">
            <a:avLst/>
          </a:prstGeom>
        </p:spPr>
      </p:pic>
      <p:pic>
        <p:nvPicPr>
          <p:cNvPr id="296" name="Imagen 295">
            <a:extLst>
              <a:ext uri="{FF2B5EF4-FFF2-40B4-BE49-F238E27FC236}">
                <a16:creationId xmlns:a16="http://schemas.microsoft.com/office/drawing/2014/main" id="{A1E52D4C-1A20-40E1-9F6C-33B612B050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1729" y="188015"/>
            <a:ext cx="389040" cy="389040"/>
          </a:xfrm>
          <a:prstGeom prst="rect">
            <a:avLst/>
          </a:prstGeom>
        </p:spPr>
      </p:pic>
      <p:pic>
        <p:nvPicPr>
          <p:cNvPr id="298" name="Imagen 297">
            <a:extLst>
              <a:ext uri="{FF2B5EF4-FFF2-40B4-BE49-F238E27FC236}">
                <a16:creationId xmlns:a16="http://schemas.microsoft.com/office/drawing/2014/main" id="{0F62470E-388E-49F2-9B6A-5E6670BDD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25" y="3548019"/>
            <a:ext cx="389040" cy="389040"/>
          </a:xfrm>
          <a:prstGeom prst="rect">
            <a:avLst/>
          </a:prstGeom>
        </p:spPr>
      </p:pic>
      <p:pic>
        <p:nvPicPr>
          <p:cNvPr id="300" name="Imagen 299">
            <a:extLst>
              <a:ext uri="{FF2B5EF4-FFF2-40B4-BE49-F238E27FC236}">
                <a16:creationId xmlns:a16="http://schemas.microsoft.com/office/drawing/2014/main" id="{406FCA48-6732-42E4-8A51-6FA5931BD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7701" y="3548019"/>
            <a:ext cx="389040" cy="389040"/>
          </a:xfrm>
          <a:prstGeom prst="rect">
            <a:avLst/>
          </a:prstGeom>
        </p:spPr>
      </p:pic>
      <p:pic>
        <p:nvPicPr>
          <p:cNvPr id="302" name="Imagen 301">
            <a:extLst>
              <a:ext uri="{FF2B5EF4-FFF2-40B4-BE49-F238E27FC236}">
                <a16:creationId xmlns:a16="http://schemas.microsoft.com/office/drawing/2014/main" id="{5F9230DB-15F8-47E9-AA80-DF4568978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4961" y="3535468"/>
            <a:ext cx="389040" cy="389040"/>
          </a:xfrm>
          <a:prstGeom prst="rect">
            <a:avLst/>
          </a:prstGeom>
        </p:spPr>
      </p:pic>
      <p:pic>
        <p:nvPicPr>
          <p:cNvPr id="304" name="Imagen 303">
            <a:extLst>
              <a:ext uri="{FF2B5EF4-FFF2-40B4-BE49-F238E27FC236}">
                <a16:creationId xmlns:a16="http://schemas.microsoft.com/office/drawing/2014/main" id="{107E9282-D0EB-4ACE-8457-85D7B1EBE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8814" y="3547640"/>
            <a:ext cx="389040" cy="389040"/>
          </a:xfrm>
          <a:prstGeom prst="rect">
            <a:avLst/>
          </a:prstGeom>
        </p:spPr>
      </p:pic>
      <p:pic>
        <p:nvPicPr>
          <p:cNvPr id="306" name="Imagen 305">
            <a:extLst>
              <a:ext uri="{FF2B5EF4-FFF2-40B4-BE49-F238E27FC236}">
                <a16:creationId xmlns:a16="http://schemas.microsoft.com/office/drawing/2014/main" id="{98EFD9EF-4872-49DB-B44E-F76001C0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1390" y="3547640"/>
            <a:ext cx="389040" cy="389040"/>
          </a:xfrm>
          <a:prstGeom prst="rect">
            <a:avLst/>
          </a:prstGeom>
        </p:spPr>
      </p:pic>
      <p:pic>
        <p:nvPicPr>
          <p:cNvPr id="308" name="Imagen 307">
            <a:extLst>
              <a:ext uri="{FF2B5EF4-FFF2-40B4-BE49-F238E27FC236}">
                <a16:creationId xmlns:a16="http://schemas.microsoft.com/office/drawing/2014/main" id="{84A2FCA5-ACE8-49E0-9C2C-323F78586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58650" y="3535089"/>
            <a:ext cx="389040" cy="389040"/>
          </a:xfrm>
          <a:prstGeom prst="rect">
            <a:avLst/>
          </a:prstGeom>
        </p:spPr>
      </p:pic>
      <p:pic>
        <p:nvPicPr>
          <p:cNvPr id="312" name="Imagen 311">
            <a:extLst>
              <a:ext uri="{FF2B5EF4-FFF2-40B4-BE49-F238E27FC236}">
                <a16:creationId xmlns:a16="http://schemas.microsoft.com/office/drawing/2014/main" id="{46A64C40-7647-4844-93AD-84FB2236E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3496" y="3572363"/>
            <a:ext cx="389040" cy="389040"/>
          </a:xfrm>
          <a:prstGeom prst="rect">
            <a:avLst/>
          </a:prstGeom>
        </p:spPr>
      </p:pic>
      <p:pic>
        <p:nvPicPr>
          <p:cNvPr id="314" name="Imagen 313">
            <a:extLst>
              <a:ext uri="{FF2B5EF4-FFF2-40B4-BE49-F238E27FC236}">
                <a16:creationId xmlns:a16="http://schemas.microsoft.com/office/drawing/2014/main" id="{63C969ED-5739-4008-B46C-72388AFF5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46072" y="3572363"/>
            <a:ext cx="389040" cy="389040"/>
          </a:xfrm>
          <a:prstGeom prst="rect">
            <a:avLst/>
          </a:prstGeom>
        </p:spPr>
      </p:pic>
      <p:pic>
        <p:nvPicPr>
          <p:cNvPr id="316" name="Imagen 315">
            <a:extLst>
              <a:ext uri="{FF2B5EF4-FFF2-40B4-BE49-F238E27FC236}">
                <a16:creationId xmlns:a16="http://schemas.microsoft.com/office/drawing/2014/main" id="{1E77F55E-4621-4337-83CD-1B9ABDFD4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3332" y="3559812"/>
            <a:ext cx="389040" cy="389040"/>
          </a:xfrm>
          <a:prstGeom prst="rect">
            <a:avLst/>
          </a:prstGeom>
        </p:spPr>
      </p:pic>
      <p:pic>
        <p:nvPicPr>
          <p:cNvPr id="320" name="Imagen 319">
            <a:extLst>
              <a:ext uri="{FF2B5EF4-FFF2-40B4-BE49-F238E27FC236}">
                <a16:creationId xmlns:a16="http://schemas.microsoft.com/office/drawing/2014/main" id="{BDF40DAE-B519-4AA1-AC3C-24257591A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579" y="1842403"/>
            <a:ext cx="389040" cy="389040"/>
          </a:xfrm>
          <a:prstGeom prst="rect">
            <a:avLst/>
          </a:prstGeom>
        </p:spPr>
      </p:pic>
      <p:pic>
        <p:nvPicPr>
          <p:cNvPr id="322" name="Imagen 321">
            <a:extLst>
              <a:ext uri="{FF2B5EF4-FFF2-40B4-BE49-F238E27FC236}">
                <a16:creationId xmlns:a16="http://schemas.microsoft.com/office/drawing/2014/main" id="{17410E26-FE38-47C4-BD80-BA5A68259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155" y="1842403"/>
            <a:ext cx="389040" cy="389040"/>
          </a:xfrm>
          <a:prstGeom prst="rect">
            <a:avLst/>
          </a:prstGeom>
        </p:spPr>
      </p:pic>
      <p:pic>
        <p:nvPicPr>
          <p:cNvPr id="324" name="Imagen 323">
            <a:extLst>
              <a:ext uri="{FF2B5EF4-FFF2-40B4-BE49-F238E27FC236}">
                <a16:creationId xmlns:a16="http://schemas.microsoft.com/office/drawing/2014/main" id="{3D99EDEE-F67B-4FC7-BE9D-C5704452C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70415" y="1829852"/>
            <a:ext cx="389040" cy="389040"/>
          </a:xfrm>
          <a:prstGeom prst="rect">
            <a:avLst/>
          </a:prstGeom>
        </p:spPr>
      </p:pic>
      <p:pic>
        <p:nvPicPr>
          <p:cNvPr id="326" name="Imagen 325">
            <a:extLst>
              <a:ext uri="{FF2B5EF4-FFF2-40B4-BE49-F238E27FC236}">
                <a16:creationId xmlns:a16="http://schemas.microsoft.com/office/drawing/2014/main" id="{79EDE6EF-E35A-414E-BFB0-5E9F6B4907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52198" y="5356188"/>
            <a:ext cx="389040" cy="389040"/>
          </a:xfrm>
          <a:prstGeom prst="rect">
            <a:avLst/>
          </a:prstGeom>
        </p:spPr>
      </p:pic>
      <p:pic>
        <p:nvPicPr>
          <p:cNvPr id="328" name="Imagen 327">
            <a:extLst>
              <a:ext uri="{FF2B5EF4-FFF2-40B4-BE49-F238E27FC236}">
                <a16:creationId xmlns:a16="http://schemas.microsoft.com/office/drawing/2014/main" id="{9BA2584F-6427-46D0-970E-2679881EB5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07575" y="2629851"/>
            <a:ext cx="360904" cy="360904"/>
          </a:xfrm>
          <a:prstGeom prst="rect">
            <a:avLst/>
          </a:prstGeom>
        </p:spPr>
      </p:pic>
      <p:pic>
        <p:nvPicPr>
          <p:cNvPr id="330" name="Imagen 329">
            <a:extLst>
              <a:ext uri="{FF2B5EF4-FFF2-40B4-BE49-F238E27FC236}">
                <a16:creationId xmlns:a16="http://schemas.microsoft.com/office/drawing/2014/main" id="{C111932E-38E8-4C06-9C4C-54DC9BD729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6393" y="2629851"/>
            <a:ext cx="360904" cy="360904"/>
          </a:xfrm>
          <a:prstGeom prst="rect">
            <a:avLst/>
          </a:prstGeom>
        </p:spPr>
      </p:pic>
      <p:pic>
        <p:nvPicPr>
          <p:cNvPr id="332" name="Imagen 331">
            <a:extLst>
              <a:ext uri="{FF2B5EF4-FFF2-40B4-BE49-F238E27FC236}">
                <a16:creationId xmlns:a16="http://schemas.microsoft.com/office/drawing/2014/main" id="{0091DB9F-9B7B-46CE-B94B-EEA161E608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0630" y="2629851"/>
            <a:ext cx="360904" cy="360904"/>
          </a:xfrm>
          <a:prstGeom prst="rect">
            <a:avLst/>
          </a:prstGeom>
        </p:spPr>
      </p:pic>
      <p:pic>
        <p:nvPicPr>
          <p:cNvPr id="334" name="Imagen 333">
            <a:extLst>
              <a:ext uri="{FF2B5EF4-FFF2-40B4-BE49-F238E27FC236}">
                <a16:creationId xmlns:a16="http://schemas.microsoft.com/office/drawing/2014/main" id="{8FE28648-9439-42E1-8429-358EC15CAF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4782" y="2981934"/>
            <a:ext cx="360904" cy="360904"/>
          </a:xfrm>
          <a:prstGeom prst="rect">
            <a:avLst/>
          </a:prstGeom>
        </p:spPr>
      </p:pic>
      <p:pic>
        <p:nvPicPr>
          <p:cNvPr id="336" name="Imagen 335">
            <a:extLst>
              <a:ext uri="{FF2B5EF4-FFF2-40B4-BE49-F238E27FC236}">
                <a16:creationId xmlns:a16="http://schemas.microsoft.com/office/drawing/2014/main" id="{F045D868-170B-4259-8CC1-06F2B34A8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83" y="5985552"/>
            <a:ext cx="274592" cy="274592"/>
          </a:xfrm>
          <a:prstGeom prst="rect">
            <a:avLst/>
          </a:prstGeom>
        </p:spPr>
      </p:pic>
      <p:pic>
        <p:nvPicPr>
          <p:cNvPr id="338" name="Imagen 337">
            <a:extLst>
              <a:ext uri="{FF2B5EF4-FFF2-40B4-BE49-F238E27FC236}">
                <a16:creationId xmlns:a16="http://schemas.microsoft.com/office/drawing/2014/main" id="{66F1F7C1-C14E-4033-A131-E7BBCDE21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5983" y="6354518"/>
            <a:ext cx="274592" cy="274592"/>
          </a:xfrm>
          <a:prstGeom prst="rect">
            <a:avLst/>
          </a:prstGeom>
        </p:spPr>
      </p:pic>
      <p:pic>
        <p:nvPicPr>
          <p:cNvPr id="340" name="Imagen 339">
            <a:extLst>
              <a:ext uri="{FF2B5EF4-FFF2-40B4-BE49-F238E27FC236}">
                <a16:creationId xmlns:a16="http://schemas.microsoft.com/office/drawing/2014/main" id="{44135188-9B80-4BC9-B699-16CBA01C0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053" y="6354518"/>
            <a:ext cx="274592" cy="274592"/>
          </a:xfrm>
          <a:prstGeom prst="rect">
            <a:avLst/>
          </a:prstGeom>
        </p:spPr>
      </p:pic>
      <p:pic>
        <p:nvPicPr>
          <p:cNvPr id="342" name="Imagen 341">
            <a:extLst>
              <a:ext uri="{FF2B5EF4-FFF2-40B4-BE49-F238E27FC236}">
                <a16:creationId xmlns:a16="http://schemas.microsoft.com/office/drawing/2014/main" id="{89A28470-1836-4A65-B68C-BFA2892D36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72115" y="6361476"/>
            <a:ext cx="274592" cy="274592"/>
          </a:xfrm>
          <a:prstGeom prst="rect">
            <a:avLst/>
          </a:prstGeom>
        </p:spPr>
      </p:pic>
      <p:pic>
        <p:nvPicPr>
          <p:cNvPr id="344" name="Imagen 343">
            <a:extLst>
              <a:ext uri="{FF2B5EF4-FFF2-40B4-BE49-F238E27FC236}">
                <a16:creationId xmlns:a16="http://schemas.microsoft.com/office/drawing/2014/main" id="{9411C149-913F-4D3D-A4D0-D73215761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470" y="5974413"/>
            <a:ext cx="274592" cy="274592"/>
          </a:xfrm>
          <a:prstGeom prst="rect">
            <a:avLst/>
          </a:prstGeom>
        </p:spPr>
      </p:pic>
      <p:pic>
        <p:nvPicPr>
          <p:cNvPr id="346" name="Imagen 345">
            <a:extLst>
              <a:ext uri="{FF2B5EF4-FFF2-40B4-BE49-F238E27FC236}">
                <a16:creationId xmlns:a16="http://schemas.microsoft.com/office/drawing/2014/main" id="{585B170A-A7C7-42BE-A561-D02EAEDA0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67532" y="5981371"/>
            <a:ext cx="274592" cy="274592"/>
          </a:xfrm>
          <a:prstGeom prst="rect">
            <a:avLst/>
          </a:prstGeom>
        </p:spPr>
      </p:pic>
      <p:pic>
        <p:nvPicPr>
          <p:cNvPr id="348" name="Imagen 347">
            <a:extLst>
              <a:ext uri="{FF2B5EF4-FFF2-40B4-BE49-F238E27FC236}">
                <a16:creationId xmlns:a16="http://schemas.microsoft.com/office/drawing/2014/main" id="{17804A9E-60B3-4971-B75B-77AE8B9C9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94" y="5967602"/>
            <a:ext cx="274592" cy="274592"/>
          </a:xfrm>
          <a:prstGeom prst="rect">
            <a:avLst/>
          </a:prstGeom>
        </p:spPr>
      </p:pic>
      <p:pic>
        <p:nvPicPr>
          <p:cNvPr id="350" name="Imagen 349">
            <a:extLst>
              <a:ext uri="{FF2B5EF4-FFF2-40B4-BE49-F238E27FC236}">
                <a16:creationId xmlns:a16="http://schemas.microsoft.com/office/drawing/2014/main" id="{EE3427F3-6790-4C45-9DD3-0B602556D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07594" y="6336568"/>
            <a:ext cx="274592" cy="274592"/>
          </a:xfrm>
          <a:prstGeom prst="rect">
            <a:avLst/>
          </a:prstGeom>
        </p:spPr>
      </p:pic>
      <p:pic>
        <p:nvPicPr>
          <p:cNvPr id="352" name="Imagen 351">
            <a:extLst>
              <a:ext uri="{FF2B5EF4-FFF2-40B4-BE49-F238E27FC236}">
                <a16:creationId xmlns:a16="http://schemas.microsoft.com/office/drawing/2014/main" id="{D4877987-1152-4CF2-8ED6-AB2E1AFCB1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43485" y="2992098"/>
            <a:ext cx="360904" cy="360904"/>
          </a:xfrm>
          <a:prstGeom prst="rect">
            <a:avLst/>
          </a:prstGeom>
        </p:spPr>
      </p:pic>
      <p:pic>
        <p:nvPicPr>
          <p:cNvPr id="354" name="Imagen 353">
            <a:extLst>
              <a:ext uri="{FF2B5EF4-FFF2-40B4-BE49-F238E27FC236}">
                <a16:creationId xmlns:a16="http://schemas.microsoft.com/office/drawing/2014/main" id="{6A0CD847-205B-4EA4-9D40-109328E77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014" y="874607"/>
            <a:ext cx="360904" cy="360904"/>
          </a:xfrm>
          <a:prstGeom prst="rect">
            <a:avLst/>
          </a:prstGeom>
        </p:spPr>
      </p:pic>
      <p:pic>
        <p:nvPicPr>
          <p:cNvPr id="356" name="Imagen 355">
            <a:extLst>
              <a:ext uri="{FF2B5EF4-FFF2-40B4-BE49-F238E27FC236}">
                <a16:creationId xmlns:a16="http://schemas.microsoft.com/office/drawing/2014/main" id="{074FB37B-CCA7-4118-BC41-89CB4D259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0986" y="874607"/>
            <a:ext cx="360904" cy="360904"/>
          </a:xfrm>
          <a:prstGeom prst="rect">
            <a:avLst/>
          </a:prstGeom>
        </p:spPr>
      </p:pic>
      <p:pic>
        <p:nvPicPr>
          <p:cNvPr id="358" name="Imagen 357">
            <a:extLst>
              <a:ext uri="{FF2B5EF4-FFF2-40B4-BE49-F238E27FC236}">
                <a16:creationId xmlns:a16="http://schemas.microsoft.com/office/drawing/2014/main" id="{CF302AE5-8872-41B9-8183-5DD224F43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8260" y="1226330"/>
            <a:ext cx="360904" cy="360904"/>
          </a:xfrm>
          <a:prstGeom prst="rect">
            <a:avLst/>
          </a:prstGeom>
        </p:spPr>
      </p:pic>
      <p:pic>
        <p:nvPicPr>
          <p:cNvPr id="360" name="Imagen 359">
            <a:extLst>
              <a:ext uri="{FF2B5EF4-FFF2-40B4-BE49-F238E27FC236}">
                <a16:creationId xmlns:a16="http://schemas.microsoft.com/office/drawing/2014/main" id="{847694EC-8B5A-44B5-941B-85D10AF15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2700" y="1235511"/>
            <a:ext cx="360904" cy="360904"/>
          </a:xfrm>
          <a:prstGeom prst="rect">
            <a:avLst/>
          </a:prstGeom>
        </p:spPr>
      </p:pic>
      <p:pic>
        <p:nvPicPr>
          <p:cNvPr id="362" name="Imagen 361">
            <a:extLst>
              <a:ext uri="{FF2B5EF4-FFF2-40B4-BE49-F238E27FC236}">
                <a16:creationId xmlns:a16="http://schemas.microsoft.com/office/drawing/2014/main" id="{F76056B6-74AB-4861-BCDE-CDDD5A015A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4938" y="945906"/>
            <a:ext cx="274592" cy="274592"/>
          </a:xfrm>
          <a:prstGeom prst="rect">
            <a:avLst/>
          </a:prstGeom>
        </p:spPr>
      </p:pic>
      <p:pic>
        <p:nvPicPr>
          <p:cNvPr id="364" name="Imagen 363">
            <a:extLst>
              <a:ext uri="{FF2B5EF4-FFF2-40B4-BE49-F238E27FC236}">
                <a16:creationId xmlns:a16="http://schemas.microsoft.com/office/drawing/2014/main" id="{25651346-0111-4B9C-90F4-C333F2E4D3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4938" y="1314872"/>
            <a:ext cx="274592" cy="274592"/>
          </a:xfrm>
          <a:prstGeom prst="rect">
            <a:avLst/>
          </a:prstGeom>
        </p:spPr>
      </p:pic>
      <p:pic>
        <p:nvPicPr>
          <p:cNvPr id="366" name="Imagen 365">
            <a:extLst>
              <a:ext uri="{FF2B5EF4-FFF2-40B4-BE49-F238E27FC236}">
                <a16:creationId xmlns:a16="http://schemas.microsoft.com/office/drawing/2014/main" id="{EC71DEF9-0C90-4FF0-903D-6CA161D875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1008" y="1314872"/>
            <a:ext cx="274592" cy="274592"/>
          </a:xfrm>
          <a:prstGeom prst="rect">
            <a:avLst/>
          </a:prstGeom>
        </p:spPr>
      </p:pic>
      <p:pic>
        <p:nvPicPr>
          <p:cNvPr id="368" name="Imagen 367">
            <a:extLst>
              <a:ext uri="{FF2B5EF4-FFF2-40B4-BE49-F238E27FC236}">
                <a16:creationId xmlns:a16="http://schemas.microsoft.com/office/drawing/2014/main" id="{914712DF-8BF3-451F-86E3-DF9C6216F3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1070" y="1321830"/>
            <a:ext cx="274592" cy="274592"/>
          </a:xfrm>
          <a:prstGeom prst="rect">
            <a:avLst/>
          </a:prstGeom>
        </p:spPr>
      </p:pic>
      <p:pic>
        <p:nvPicPr>
          <p:cNvPr id="370" name="Imagen 369">
            <a:extLst>
              <a:ext uri="{FF2B5EF4-FFF2-40B4-BE49-F238E27FC236}">
                <a16:creationId xmlns:a16="http://schemas.microsoft.com/office/drawing/2014/main" id="{0AAC0DA1-5861-4898-8DBE-7BB261AD5D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46425" y="934767"/>
            <a:ext cx="274592" cy="274592"/>
          </a:xfrm>
          <a:prstGeom prst="rect">
            <a:avLst/>
          </a:prstGeom>
        </p:spPr>
      </p:pic>
      <p:pic>
        <p:nvPicPr>
          <p:cNvPr id="372" name="Imagen 371">
            <a:extLst>
              <a:ext uri="{FF2B5EF4-FFF2-40B4-BE49-F238E27FC236}">
                <a16:creationId xmlns:a16="http://schemas.microsoft.com/office/drawing/2014/main" id="{425A9A29-5D91-451A-9440-565B592A17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6487" y="941725"/>
            <a:ext cx="274592" cy="274592"/>
          </a:xfrm>
          <a:prstGeom prst="rect">
            <a:avLst/>
          </a:prstGeom>
        </p:spPr>
      </p:pic>
      <p:pic>
        <p:nvPicPr>
          <p:cNvPr id="374" name="Imagen 373">
            <a:extLst>
              <a:ext uri="{FF2B5EF4-FFF2-40B4-BE49-F238E27FC236}">
                <a16:creationId xmlns:a16="http://schemas.microsoft.com/office/drawing/2014/main" id="{4B255768-C8C4-4FC9-A9C9-7CE40F2758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50554" y="4302734"/>
            <a:ext cx="360904" cy="360904"/>
          </a:xfrm>
          <a:prstGeom prst="rect">
            <a:avLst/>
          </a:prstGeom>
        </p:spPr>
      </p:pic>
      <p:pic>
        <p:nvPicPr>
          <p:cNvPr id="376" name="Imagen 375">
            <a:extLst>
              <a:ext uri="{FF2B5EF4-FFF2-40B4-BE49-F238E27FC236}">
                <a16:creationId xmlns:a16="http://schemas.microsoft.com/office/drawing/2014/main" id="{2FA11D6A-745C-4B5B-84B2-F7BC1D8881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9372" y="4302734"/>
            <a:ext cx="360904" cy="360904"/>
          </a:xfrm>
          <a:prstGeom prst="rect">
            <a:avLst/>
          </a:prstGeom>
        </p:spPr>
      </p:pic>
      <p:pic>
        <p:nvPicPr>
          <p:cNvPr id="378" name="Imagen 377">
            <a:extLst>
              <a:ext uri="{FF2B5EF4-FFF2-40B4-BE49-F238E27FC236}">
                <a16:creationId xmlns:a16="http://schemas.microsoft.com/office/drawing/2014/main" id="{2E20B24F-5A4C-493B-9021-80492ADCA0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3609" y="4302734"/>
            <a:ext cx="360904" cy="360904"/>
          </a:xfrm>
          <a:prstGeom prst="rect">
            <a:avLst/>
          </a:prstGeom>
        </p:spPr>
      </p:pic>
      <p:pic>
        <p:nvPicPr>
          <p:cNvPr id="380" name="Imagen 379">
            <a:extLst>
              <a:ext uri="{FF2B5EF4-FFF2-40B4-BE49-F238E27FC236}">
                <a16:creationId xmlns:a16="http://schemas.microsoft.com/office/drawing/2014/main" id="{D695A849-8B79-479A-8725-4E7F23207F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7761" y="4654817"/>
            <a:ext cx="360904" cy="360904"/>
          </a:xfrm>
          <a:prstGeom prst="rect">
            <a:avLst/>
          </a:prstGeom>
        </p:spPr>
      </p:pic>
      <p:pic>
        <p:nvPicPr>
          <p:cNvPr id="382" name="Imagen 381">
            <a:extLst>
              <a:ext uri="{FF2B5EF4-FFF2-40B4-BE49-F238E27FC236}">
                <a16:creationId xmlns:a16="http://schemas.microsoft.com/office/drawing/2014/main" id="{3B71BE5C-C27F-4926-877C-D124BEBD6D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6464" y="4664981"/>
            <a:ext cx="360904" cy="360904"/>
          </a:xfrm>
          <a:prstGeom prst="rect">
            <a:avLst/>
          </a:prstGeom>
        </p:spPr>
      </p:pic>
      <p:pic>
        <p:nvPicPr>
          <p:cNvPr id="384" name="Imagen 383">
            <a:extLst>
              <a:ext uri="{FF2B5EF4-FFF2-40B4-BE49-F238E27FC236}">
                <a16:creationId xmlns:a16="http://schemas.microsoft.com/office/drawing/2014/main" id="{622E8FC3-828D-45E7-93B6-B00B8EBFE0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30" y="957185"/>
            <a:ext cx="274592" cy="274592"/>
          </a:xfrm>
          <a:prstGeom prst="rect">
            <a:avLst/>
          </a:prstGeom>
        </p:spPr>
      </p:pic>
      <p:pic>
        <p:nvPicPr>
          <p:cNvPr id="386" name="Imagen 385">
            <a:extLst>
              <a:ext uri="{FF2B5EF4-FFF2-40B4-BE49-F238E27FC236}">
                <a16:creationId xmlns:a16="http://schemas.microsoft.com/office/drawing/2014/main" id="{85C5C8FE-CF2E-486E-8B5B-9CC683BA5A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30" y="1326151"/>
            <a:ext cx="274592" cy="274592"/>
          </a:xfrm>
          <a:prstGeom prst="rect">
            <a:avLst/>
          </a:prstGeom>
        </p:spPr>
      </p:pic>
      <p:pic>
        <p:nvPicPr>
          <p:cNvPr id="388" name="Imagen 387">
            <a:extLst>
              <a:ext uri="{FF2B5EF4-FFF2-40B4-BE49-F238E27FC236}">
                <a16:creationId xmlns:a16="http://schemas.microsoft.com/office/drawing/2014/main" id="{150541D2-9086-4EDB-A191-CBF9446FC9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600" y="1326151"/>
            <a:ext cx="274592" cy="274592"/>
          </a:xfrm>
          <a:prstGeom prst="rect">
            <a:avLst/>
          </a:prstGeom>
        </p:spPr>
      </p:pic>
      <p:pic>
        <p:nvPicPr>
          <p:cNvPr id="390" name="Imagen 389">
            <a:extLst>
              <a:ext uri="{FF2B5EF4-FFF2-40B4-BE49-F238E27FC236}">
                <a16:creationId xmlns:a16="http://schemas.microsoft.com/office/drawing/2014/main" id="{12512165-B13A-421A-9781-12407600A1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6662" y="1333109"/>
            <a:ext cx="274592" cy="274592"/>
          </a:xfrm>
          <a:prstGeom prst="rect">
            <a:avLst/>
          </a:prstGeom>
        </p:spPr>
      </p:pic>
      <p:pic>
        <p:nvPicPr>
          <p:cNvPr id="392" name="Imagen 391">
            <a:extLst>
              <a:ext uri="{FF2B5EF4-FFF2-40B4-BE49-F238E27FC236}">
                <a16:creationId xmlns:a16="http://schemas.microsoft.com/office/drawing/2014/main" id="{6E6E9020-615C-4693-B87C-6D31A037C0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017" y="946046"/>
            <a:ext cx="274592" cy="274592"/>
          </a:xfrm>
          <a:prstGeom prst="rect">
            <a:avLst/>
          </a:prstGeom>
        </p:spPr>
      </p:pic>
      <p:pic>
        <p:nvPicPr>
          <p:cNvPr id="394" name="Imagen 393">
            <a:extLst>
              <a:ext uri="{FF2B5EF4-FFF2-40B4-BE49-F238E27FC236}">
                <a16:creationId xmlns:a16="http://schemas.microsoft.com/office/drawing/2014/main" id="{6706DFA5-A7F2-4851-B216-9BF86249C6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2079" y="953004"/>
            <a:ext cx="274592" cy="274592"/>
          </a:xfrm>
          <a:prstGeom prst="rect">
            <a:avLst/>
          </a:prstGeom>
        </p:spPr>
      </p:pic>
      <p:pic>
        <p:nvPicPr>
          <p:cNvPr id="396" name="Imagen 395">
            <a:extLst>
              <a:ext uri="{FF2B5EF4-FFF2-40B4-BE49-F238E27FC236}">
                <a16:creationId xmlns:a16="http://schemas.microsoft.com/office/drawing/2014/main" id="{F6B67BFA-DBF2-40E5-AE64-F4B2AB1E10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7734" y="4349440"/>
            <a:ext cx="274592" cy="274592"/>
          </a:xfrm>
          <a:prstGeom prst="rect">
            <a:avLst/>
          </a:prstGeom>
        </p:spPr>
      </p:pic>
      <p:pic>
        <p:nvPicPr>
          <p:cNvPr id="398" name="Imagen 397">
            <a:extLst>
              <a:ext uri="{FF2B5EF4-FFF2-40B4-BE49-F238E27FC236}">
                <a16:creationId xmlns:a16="http://schemas.microsoft.com/office/drawing/2014/main" id="{67E7F6AA-69BB-4A1C-A22F-524F37689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7734" y="4718406"/>
            <a:ext cx="274592" cy="274592"/>
          </a:xfrm>
          <a:prstGeom prst="rect">
            <a:avLst/>
          </a:prstGeom>
        </p:spPr>
      </p:pic>
      <p:pic>
        <p:nvPicPr>
          <p:cNvPr id="400" name="Imagen 399">
            <a:extLst>
              <a:ext uri="{FF2B5EF4-FFF2-40B4-BE49-F238E27FC236}">
                <a16:creationId xmlns:a16="http://schemas.microsoft.com/office/drawing/2014/main" id="{C709BFFE-B8BA-41EA-8951-FFCBC4F274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3804" y="4718406"/>
            <a:ext cx="274592" cy="274592"/>
          </a:xfrm>
          <a:prstGeom prst="rect">
            <a:avLst/>
          </a:prstGeom>
        </p:spPr>
      </p:pic>
      <p:pic>
        <p:nvPicPr>
          <p:cNvPr id="402" name="Imagen 401">
            <a:extLst>
              <a:ext uri="{FF2B5EF4-FFF2-40B4-BE49-F238E27FC236}">
                <a16:creationId xmlns:a16="http://schemas.microsoft.com/office/drawing/2014/main" id="{E27E77DD-D704-4137-AE5D-FED8CF60C4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93866" y="4725364"/>
            <a:ext cx="274592" cy="274592"/>
          </a:xfrm>
          <a:prstGeom prst="rect">
            <a:avLst/>
          </a:prstGeom>
        </p:spPr>
      </p:pic>
      <p:pic>
        <p:nvPicPr>
          <p:cNvPr id="404" name="Imagen 403">
            <a:extLst>
              <a:ext uri="{FF2B5EF4-FFF2-40B4-BE49-F238E27FC236}">
                <a16:creationId xmlns:a16="http://schemas.microsoft.com/office/drawing/2014/main" id="{17D26ABA-1ADF-42C0-8700-9E6B201BA1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49221" y="4338301"/>
            <a:ext cx="274592" cy="274592"/>
          </a:xfrm>
          <a:prstGeom prst="rect">
            <a:avLst/>
          </a:prstGeom>
        </p:spPr>
      </p:pic>
      <p:pic>
        <p:nvPicPr>
          <p:cNvPr id="406" name="Imagen 405">
            <a:extLst>
              <a:ext uri="{FF2B5EF4-FFF2-40B4-BE49-F238E27FC236}">
                <a16:creationId xmlns:a16="http://schemas.microsoft.com/office/drawing/2014/main" id="{1A351240-AA45-482B-B498-EA31215781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89283" y="4345259"/>
            <a:ext cx="274592" cy="274592"/>
          </a:xfrm>
          <a:prstGeom prst="rect">
            <a:avLst/>
          </a:prstGeom>
        </p:spPr>
      </p:pic>
      <p:pic>
        <p:nvPicPr>
          <p:cNvPr id="408" name="Imagen 407">
            <a:extLst>
              <a:ext uri="{FF2B5EF4-FFF2-40B4-BE49-F238E27FC236}">
                <a16:creationId xmlns:a16="http://schemas.microsoft.com/office/drawing/2014/main" id="{0DAEB33A-3478-4751-A071-10C419BE6D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9345" y="4331490"/>
            <a:ext cx="274592" cy="274592"/>
          </a:xfrm>
          <a:prstGeom prst="rect">
            <a:avLst/>
          </a:prstGeom>
        </p:spPr>
      </p:pic>
      <p:pic>
        <p:nvPicPr>
          <p:cNvPr id="410" name="Imagen 409">
            <a:extLst>
              <a:ext uri="{FF2B5EF4-FFF2-40B4-BE49-F238E27FC236}">
                <a16:creationId xmlns:a16="http://schemas.microsoft.com/office/drawing/2014/main" id="{5D8F0690-437E-454C-A427-02338ADB3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9345" y="4700456"/>
            <a:ext cx="274592" cy="274592"/>
          </a:xfrm>
          <a:prstGeom prst="rect">
            <a:avLst/>
          </a:prstGeom>
        </p:spPr>
      </p:pic>
      <p:pic>
        <p:nvPicPr>
          <p:cNvPr id="412" name="Imagen 411">
            <a:extLst>
              <a:ext uri="{FF2B5EF4-FFF2-40B4-BE49-F238E27FC236}">
                <a16:creationId xmlns:a16="http://schemas.microsoft.com/office/drawing/2014/main" id="{3B9376AC-FEBF-4F0F-8E43-0CFACF234A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58162" y="2629890"/>
            <a:ext cx="274592" cy="274592"/>
          </a:xfrm>
          <a:prstGeom prst="rect">
            <a:avLst/>
          </a:prstGeom>
        </p:spPr>
      </p:pic>
      <p:pic>
        <p:nvPicPr>
          <p:cNvPr id="414" name="Imagen 413">
            <a:extLst>
              <a:ext uri="{FF2B5EF4-FFF2-40B4-BE49-F238E27FC236}">
                <a16:creationId xmlns:a16="http://schemas.microsoft.com/office/drawing/2014/main" id="{9C646469-67E7-48BD-8117-0683F6D007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58162" y="2998856"/>
            <a:ext cx="274592" cy="274592"/>
          </a:xfrm>
          <a:prstGeom prst="rect">
            <a:avLst/>
          </a:prstGeom>
        </p:spPr>
      </p:pic>
      <p:pic>
        <p:nvPicPr>
          <p:cNvPr id="416" name="Imagen 415">
            <a:extLst>
              <a:ext uri="{FF2B5EF4-FFF2-40B4-BE49-F238E27FC236}">
                <a16:creationId xmlns:a16="http://schemas.microsoft.com/office/drawing/2014/main" id="{4D98B297-1496-40B7-86FD-93AE1904D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4232" y="2998856"/>
            <a:ext cx="274592" cy="274592"/>
          </a:xfrm>
          <a:prstGeom prst="rect">
            <a:avLst/>
          </a:prstGeom>
        </p:spPr>
      </p:pic>
      <p:pic>
        <p:nvPicPr>
          <p:cNvPr id="418" name="Imagen 417">
            <a:extLst>
              <a:ext uri="{FF2B5EF4-FFF2-40B4-BE49-F238E27FC236}">
                <a16:creationId xmlns:a16="http://schemas.microsoft.com/office/drawing/2014/main" id="{70ACC75E-39F4-413D-9A2A-5383E1CDE2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4294" y="3005814"/>
            <a:ext cx="274592" cy="274592"/>
          </a:xfrm>
          <a:prstGeom prst="rect">
            <a:avLst/>
          </a:prstGeom>
        </p:spPr>
      </p:pic>
      <p:pic>
        <p:nvPicPr>
          <p:cNvPr id="420" name="Imagen 419">
            <a:extLst>
              <a:ext uri="{FF2B5EF4-FFF2-40B4-BE49-F238E27FC236}">
                <a16:creationId xmlns:a16="http://schemas.microsoft.com/office/drawing/2014/main" id="{A6570B52-1DCB-4E2A-807E-44C10B57C3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89649" y="2618751"/>
            <a:ext cx="274592" cy="274592"/>
          </a:xfrm>
          <a:prstGeom prst="rect">
            <a:avLst/>
          </a:prstGeom>
        </p:spPr>
      </p:pic>
      <p:pic>
        <p:nvPicPr>
          <p:cNvPr id="422" name="Imagen 421">
            <a:extLst>
              <a:ext uri="{FF2B5EF4-FFF2-40B4-BE49-F238E27FC236}">
                <a16:creationId xmlns:a16="http://schemas.microsoft.com/office/drawing/2014/main" id="{3B9100CF-95EA-4B04-8633-20FAB69CCB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9711" y="2625709"/>
            <a:ext cx="274592" cy="274592"/>
          </a:xfrm>
          <a:prstGeom prst="rect">
            <a:avLst/>
          </a:prstGeom>
        </p:spPr>
      </p:pic>
      <p:pic>
        <p:nvPicPr>
          <p:cNvPr id="424" name="Imagen 423">
            <a:extLst>
              <a:ext uri="{FF2B5EF4-FFF2-40B4-BE49-F238E27FC236}">
                <a16:creationId xmlns:a16="http://schemas.microsoft.com/office/drawing/2014/main" id="{597413DA-57EB-4C60-8286-8553782D8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69773" y="2611940"/>
            <a:ext cx="274592" cy="274592"/>
          </a:xfrm>
          <a:prstGeom prst="rect">
            <a:avLst/>
          </a:prstGeom>
        </p:spPr>
      </p:pic>
      <p:pic>
        <p:nvPicPr>
          <p:cNvPr id="426" name="Imagen 425">
            <a:extLst>
              <a:ext uri="{FF2B5EF4-FFF2-40B4-BE49-F238E27FC236}">
                <a16:creationId xmlns:a16="http://schemas.microsoft.com/office/drawing/2014/main" id="{14A647BA-59DD-4FFE-84E4-30AF8011B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76" y="4322939"/>
            <a:ext cx="274592" cy="274592"/>
          </a:xfrm>
          <a:prstGeom prst="rect">
            <a:avLst/>
          </a:prstGeom>
        </p:spPr>
      </p:pic>
      <p:pic>
        <p:nvPicPr>
          <p:cNvPr id="428" name="Imagen 427">
            <a:extLst>
              <a:ext uri="{FF2B5EF4-FFF2-40B4-BE49-F238E27FC236}">
                <a16:creationId xmlns:a16="http://schemas.microsoft.com/office/drawing/2014/main" id="{6D1A2001-D18D-472A-8BDB-85006759F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76" y="4691905"/>
            <a:ext cx="274592" cy="274592"/>
          </a:xfrm>
          <a:prstGeom prst="rect">
            <a:avLst/>
          </a:prstGeom>
        </p:spPr>
      </p:pic>
      <p:pic>
        <p:nvPicPr>
          <p:cNvPr id="430" name="Imagen 429">
            <a:extLst>
              <a:ext uri="{FF2B5EF4-FFF2-40B4-BE49-F238E27FC236}">
                <a16:creationId xmlns:a16="http://schemas.microsoft.com/office/drawing/2014/main" id="{17814639-6632-4C71-A00E-C1CD2BE6E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46" y="4691905"/>
            <a:ext cx="274592" cy="274592"/>
          </a:xfrm>
          <a:prstGeom prst="rect">
            <a:avLst/>
          </a:prstGeom>
        </p:spPr>
      </p:pic>
      <p:pic>
        <p:nvPicPr>
          <p:cNvPr id="432" name="Imagen 431">
            <a:extLst>
              <a:ext uri="{FF2B5EF4-FFF2-40B4-BE49-F238E27FC236}">
                <a16:creationId xmlns:a16="http://schemas.microsoft.com/office/drawing/2014/main" id="{A708FBF6-B950-4D3B-AC6C-905A300F3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708" y="4698863"/>
            <a:ext cx="274592" cy="274592"/>
          </a:xfrm>
          <a:prstGeom prst="rect">
            <a:avLst/>
          </a:prstGeom>
        </p:spPr>
      </p:pic>
      <p:pic>
        <p:nvPicPr>
          <p:cNvPr id="434" name="Imagen 433">
            <a:extLst>
              <a:ext uri="{FF2B5EF4-FFF2-40B4-BE49-F238E27FC236}">
                <a16:creationId xmlns:a16="http://schemas.microsoft.com/office/drawing/2014/main" id="{75EDB506-F3F3-49FE-9F6A-48FD8D217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3" y="4311800"/>
            <a:ext cx="274592" cy="274592"/>
          </a:xfrm>
          <a:prstGeom prst="rect">
            <a:avLst/>
          </a:prstGeom>
        </p:spPr>
      </p:pic>
      <p:pic>
        <p:nvPicPr>
          <p:cNvPr id="436" name="Imagen 435">
            <a:extLst>
              <a:ext uri="{FF2B5EF4-FFF2-40B4-BE49-F238E27FC236}">
                <a16:creationId xmlns:a16="http://schemas.microsoft.com/office/drawing/2014/main" id="{DD97FBA7-98AC-4E42-8975-90BDCB2B9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125" y="4318758"/>
            <a:ext cx="274592" cy="274592"/>
          </a:xfrm>
          <a:prstGeom prst="rect">
            <a:avLst/>
          </a:prstGeom>
        </p:spPr>
      </p:pic>
      <p:pic>
        <p:nvPicPr>
          <p:cNvPr id="438" name="Imagen 437">
            <a:extLst>
              <a:ext uri="{FF2B5EF4-FFF2-40B4-BE49-F238E27FC236}">
                <a16:creationId xmlns:a16="http://schemas.microsoft.com/office/drawing/2014/main" id="{1B75B7F2-2BD7-4C8D-9672-AFBA5C3CB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187" y="4304989"/>
            <a:ext cx="274592" cy="274592"/>
          </a:xfrm>
          <a:prstGeom prst="rect">
            <a:avLst/>
          </a:prstGeom>
        </p:spPr>
      </p:pic>
      <p:pic>
        <p:nvPicPr>
          <p:cNvPr id="442" name="Imagen 441">
            <a:extLst>
              <a:ext uri="{FF2B5EF4-FFF2-40B4-BE49-F238E27FC236}">
                <a16:creationId xmlns:a16="http://schemas.microsoft.com/office/drawing/2014/main" id="{41486BD6-9A20-4C5C-AF7E-B57977F869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8908" y="926915"/>
            <a:ext cx="274592" cy="274592"/>
          </a:xfrm>
          <a:prstGeom prst="rect">
            <a:avLst/>
          </a:prstGeom>
        </p:spPr>
      </p:pic>
      <p:pic>
        <p:nvPicPr>
          <p:cNvPr id="444" name="Imagen 443">
            <a:extLst>
              <a:ext uri="{FF2B5EF4-FFF2-40B4-BE49-F238E27FC236}">
                <a16:creationId xmlns:a16="http://schemas.microsoft.com/office/drawing/2014/main" id="{7099C99F-24C6-4B94-9D5F-1E2C7B9C6C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8908" y="1295881"/>
            <a:ext cx="274592" cy="274592"/>
          </a:xfrm>
          <a:prstGeom prst="rect">
            <a:avLst/>
          </a:prstGeom>
        </p:spPr>
      </p:pic>
      <p:pic>
        <p:nvPicPr>
          <p:cNvPr id="446" name="Imagen 445">
            <a:extLst>
              <a:ext uri="{FF2B5EF4-FFF2-40B4-BE49-F238E27FC236}">
                <a16:creationId xmlns:a16="http://schemas.microsoft.com/office/drawing/2014/main" id="{76F05AE8-5D76-40DC-86D0-FFA831429C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978" y="1295881"/>
            <a:ext cx="274592" cy="274592"/>
          </a:xfrm>
          <a:prstGeom prst="rect">
            <a:avLst/>
          </a:prstGeom>
        </p:spPr>
      </p:pic>
      <p:pic>
        <p:nvPicPr>
          <p:cNvPr id="448" name="Imagen 447">
            <a:extLst>
              <a:ext uri="{FF2B5EF4-FFF2-40B4-BE49-F238E27FC236}">
                <a16:creationId xmlns:a16="http://schemas.microsoft.com/office/drawing/2014/main" id="{B2AD59C5-59B7-44EC-91C7-9D5C8E616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5040" y="1302839"/>
            <a:ext cx="274592" cy="274592"/>
          </a:xfrm>
          <a:prstGeom prst="rect">
            <a:avLst/>
          </a:prstGeom>
        </p:spPr>
      </p:pic>
      <p:pic>
        <p:nvPicPr>
          <p:cNvPr id="450" name="Imagen 449">
            <a:extLst>
              <a:ext uri="{FF2B5EF4-FFF2-40B4-BE49-F238E27FC236}">
                <a16:creationId xmlns:a16="http://schemas.microsoft.com/office/drawing/2014/main" id="{3F5DED37-95AC-46FB-B88E-0FC075AF7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0395" y="915776"/>
            <a:ext cx="274592" cy="274592"/>
          </a:xfrm>
          <a:prstGeom prst="rect">
            <a:avLst/>
          </a:prstGeom>
        </p:spPr>
      </p:pic>
      <p:pic>
        <p:nvPicPr>
          <p:cNvPr id="452" name="Imagen 451">
            <a:extLst>
              <a:ext uri="{FF2B5EF4-FFF2-40B4-BE49-F238E27FC236}">
                <a16:creationId xmlns:a16="http://schemas.microsoft.com/office/drawing/2014/main" id="{B886F902-72F8-4C93-A6DE-84CF4F7D66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0457" y="922734"/>
            <a:ext cx="274592" cy="274592"/>
          </a:xfrm>
          <a:prstGeom prst="rect">
            <a:avLst/>
          </a:prstGeom>
        </p:spPr>
      </p:pic>
      <p:pic>
        <p:nvPicPr>
          <p:cNvPr id="454" name="Imagen 453">
            <a:extLst>
              <a:ext uri="{FF2B5EF4-FFF2-40B4-BE49-F238E27FC236}">
                <a16:creationId xmlns:a16="http://schemas.microsoft.com/office/drawing/2014/main" id="{7CA1F798-000D-47E4-96DB-CF77F3BA49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63650" y="1300653"/>
            <a:ext cx="274592" cy="274592"/>
          </a:xfrm>
          <a:prstGeom prst="rect">
            <a:avLst/>
          </a:prstGeom>
        </p:spPr>
      </p:pic>
      <p:pic>
        <p:nvPicPr>
          <p:cNvPr id="456" name="Imagen 455">
            <a:extLst>
              <a:ext uri="{FF2B5EF4-FFF2-40B4-BE49-F238E27FC236}">
                <a16:creationId xmlns:a16="http://schemas.microsoft.com/office/drawing/2014/main" id="{BCB066ED-F36E-4B40-A53C-6FAA6B8DF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59067" y="934616"/>
            <a:ext cx="274592" cy="274592"/>
          </a:xfrm>
          <a:prstGeom prst="rect">
            <a:avLst/>
          </a:prstGeom>
        </p:spPr>
      </p:pic>
      <p:pic>
        <p:nvPicPr>
          <p:cNvPr id="458" name="Imagen 457">
            <a:extLst>
              <a:ext uri="{FF2B5EF4-FFF2-40B4-BE49-F238E27FC236}">
                <a16:creationId xmlns:a16="http://schemas.microsoft.com/office/drawing/2014/main" id="{21D15EB7-3FE5-415C-9BCD-58803C893C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2147" y="932268"/>
            <a:ext cx="274592" cy="274592"/>
          </a:xfrm>
          <a:prstGeom prst="rect">
            <a:avLst/>
          </a:prstGeom>
        </p:spPr>
      </p:pic>
      <p:pic>
        <p:nvPicPr>
          <p:cNvPr id="460" name="Imagen 459">
            <a:extLst>
              <a:ext uri="{FF2B5EF4-FFF2-40B4-BE49-F238E27FC236}">
                <a16:creationId xmlns:a16="http://schemas.microsoft.com/office/drawing/2014/main" id="{77052034-E12B-4FBA-BE6A-B5E1337260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8588" y="4329697"/>
            <a:ext cx="274592" cy="274592"/>
          </a:xfrm>
          <a:prstGeom prst="rect">
            <a:avLst/>
          </a:prstGeom>
        </p:spPr>
      </p:pic>
      <p:pic>
        <p:nvPicPr>
          <p:cNvPr id="462" name="Imagen 461">
            <a:extLst>
              <a:ext uri="{FF2B5EF4-FFF2-40B4-BE49-F238E27FC236}">
                <a16:creationId xmlns:a16="http://schemas.microsoft.com/office/drawing/2014/main" id="{D42D928A-2C37-421E-A7A2-0167D9DE63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8588" y="4698663"/>
            <a:ext cx="274592" cy="274592"/>
          </a:xfrm>
          <a:prstGeom prst="rect">
            <a:avLst/>
          </a:prstGeom>
        </p:spPr>
      </p:pic>
      <p:pic>
        <p:nvPicPr>
          <p:cNvPr id="464" name="Imagen 463">
            <a:extLst>
              <a:ext uri="{FF2B5EF4-FFF2-40B4-BE49-F238E27FC236}">
                <a16:creationId xmlns:a16="http://schemas.microsoft.com/office/drawing/2014/main" id="{FD5DCEF9-7BAA-470A-973A-EB12DF0BF8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4658" y="4698663"/>
            <a:ext cx="274592" cy="274592"/>
          </a:xfrm>
          <a:prstGeom prst="rect">
            <a:avLst/>
          </a:prstGeom>
        </p:spPr>
      </p:pic>
      <p:pic>
        <p:nvPicPr>
          <p:cNvPr id="466" name="Imagen 465">
            <a:extLst>
              <a:ext uri="{FF2B5EF4-FFF2-40B4-BE49-F238E27FC236}">
                <a16:creationId xmlns:a16="http://schemas.microsoft.com/office/drawing/2014/main" id="{47EABB36-EA56-4B30-AD1D-FAFCE51B85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4720" y="4705621"/>
            <a:ext cx="274592" cy="274592"/>
          </a:xfrm>
          <a:prstGeom prst="rect">
            <a:avLst/>
          </a:prstGeom>
        </p:spPr>
      </p:pic>
      <p:pic>
        <p:nvPicPr>
          <p:cNvPr id="468" name="Imagen 467">
            <a:extLst>
              <a:ext uri="{FF2B5EF4-FFF2-40B4-BE49-F238E27FC236}">
                <a16:creationId xmlns:a16="http://schemas.microsoft.com/office/drawing/2014/main" id="{4A78375A-C8E3-4EEA-9CB5-03A0446021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0075" y="4318558"/>
            <a:ext cx="274592" cy="274592"/>
          </a:xfrm>
          <a:prstGeom prst="rect">
            <a:avLst/>
          </a:prstGeom>
        </p:spPr>
      </p:pic>
      <p:pic>
        <p:nvPicPr>
          <p:cNvPr id="470" name="Imagen 469">
            <a:extLst>
              <a:ext uri="{FF2B5EF4-FFF2-40B4-BE49-F238E27FC236}">
                <a16:creationId xmlns:a16="http://schemas.microsoft.com/office/drawing/2014/main" id="{37271E76-1F1A-48DF-8F24-E3D822F02C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0137" y="4325516"/>
            <a:ext cx="274592" cy="274592"/>
          </a:xfrm>
          <a:prstGeom prst="rect">
            <a:avLst/>
          </a:prstGeom>
        </p:spPr>
      </p:pic>
      <p:pic>
        <p:nvPicPr>
          <p:cNvPr id="472" name="Imagen 471">
            <a:extLst>
              <a:ext uri="{FF2B5EF4-FFF2-40B4-BE49-F238E27FC236}">
                <a16:creationId xmlns:a16="http://schemas.microsoft.com/office/drawing/2014/main" id="{1FDC43A8-BF8F-4599-8BA8-63DB02BA27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3330" y="4703435"/>
            <a:ext cx="274592" cy="274592"/>
          </a:xfrm>
          <a:prstGeom prst="rect">
            <a:avLst/>
          </a:prstGeom>
        </p:spPr>
      </p:pic>
      <p:pic>
        <p:nvPicPr>
          <p:cNvPr id="474" name="Imagen 473">
            <a:extLst>
              <a:ext uri="{FF2B5EF4-FFF2-40B4-BE49-F238E27FC236}">
                <a16:creationId xmlns:a16="http://schemas.microsoft.com/office/drawing/2014/main" id="{04371C9B-97AC-49DE-8722-853036F898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8747" y="4337398"/>
            <a:ext cx="274592" cy="274592"/>
          </a:xfrm>
          <a:prstGeom prst="rect">
            <a:avLst/>
          </a:prstGeom>
        </p:spPr>
      </p:pic>
      <p:pic>
        <p:nvPicPr>
          <p:cNvPr id="476" name="Imagen 475">
            <a:extLst>
              <a:ext uri="{FF2B5EF4-FFF2-40B4-BE49-F238E27FC236}">
                <a16:creationId xmlns:a16="http://schemas.microsoft.com/office/drawing/2014/main" id="{D92E7B81-5159-4846-BADA-7B66BE4C1F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61827" y="4335050"/>
            <a:ext cx="274592" cy="274592"/>
          </a:xfrm>
          <a:prstGeom prst="rect">
            <a:avLst/>
          </a:prstGeom>
        </p:spPr>
      </p:pic>
      <p:pic>
        <p:nvPicPr>
          <p:cNvPr id="478" name="Imagen 477">
            <a:extLst>
              <a:ext uri="{FF2B5EF4-FFF2-40B4-BE49-F238E27FC236}">
                <a16:creationId xmlns:a16="http://schemas.microsoft.com/office/drawing/2014/main" id="{D942A668-8758-471F-9C9B-2A5FAA888D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502" y="2556158"/>
            <a:ext cx="249767" cy="249767"/>
          </a:xfrm>
          <a:prstGeom prst="rect">
            <a:avLst/>
          </a:prstGeom>
        </p:spPr>
      </p:pic>
      <p:pic>
        <p:nvPicPr>
          <p:cNvPr id="480" name="Imagen 479">
            <a:extLst>
              <a:ext uri="{FF2B5EF4-FFF2-40B4-BE49-F238E27FC236}">
                <a16:creationId xmlns:a16="http://schemas.microsoft.com/office/drawing/2014/main" id="{AAF0D2D9-B9F0-4B71-8D53-2D2CF1278A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502" y="2925124"/>
            <a:ext cx="249767" cy="249767"/>
          </a:xfrm>
          <a:prstGeom prst="rect">
            <a:avLst/>
          </a:prstGeom>
        </p:spPr>
      </p:pic>
      <p:pic>
        <p:nvPicPr>
          <p:cNvPr id="482" name="Imagen 481">
            <a:extLst>
              <a:ext uri="{FF2B5EF4-FFF2-40B4-BE49-F238E27FC236}">
                <a16:creationId xmlns:a16="http://schemas.microsoft.com/office/drawing/2014/main" id="{953BEC4B-BD0C-4046-9020-F89F0A47D6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300" y="2925124"/>
            <a:ext cx="249767" cy="249767"/>
          </a:xfrm>
          <a:prstGeom prst="rect">
            <a:avLst/>
          </a:prstGeom>
        </p:spPr>
      </p:pic>
      <p:pic>
        <p:nvPicPr>
          <p:cNvPr id="484" name="Imagen 483">
            <a:extLst>
              <a:ext uri="{FF2B5EF4-FFF2-40B4-BE49-F238E27FC236}">
                <a16:creationId xmlns:a16="http://schemas.microsoft.com/office/drawing/2014/main" id="{D32AEAB7-73B8-4685-871D-085CE3EBA2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7954" y="2932082"/>
            <a:ext cx="249767" cy="249767"/>
          </a:xfrm>
          <a:prstGeom prst="rect">
            <a:avLst/>
          </a:prstGeom>
        </p:spPr>
      </p:pic>
      <p:pic>
        <p:nvPicPr>
          <p:cNvPr id="486" name="Imagen 485">
            <a:extLst>
              <a:ext uri="{FF2B5EF4-FFF2-40B4-BE49-F238E27FC236}">
                <a16:creationId xmlns:a16="http://schemas.microsoft.com/office/drawing/2014/main" id="{A31AFB69-F139-45FB-A87B-8C7E561027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717" y="2545019"/>
            <a:ext cx="249767" cy="249767"/>
          </a:xfrm>
          <a:prstGeom prst="rect">
            <a:avLst/>
          </a:prstGeom>
        </p:spPr>
      </p:pic>
      <p:pic>
        <p:nvPicPr>
          <p:cNvPr id="488" name="Imagen 487">
            <a:extLst>
              <a:ext uri="{FF2B5EF4-FFF2-40B4-BE49-F238E27FC236}">
                <a16:creationId xmlns:a16="http://schemas.microsoft.com/office/drawing/2014/main" id="{B31F9F15-F08C-4167-AE48-6AE85ACBB6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507" y="2551977"/>
            <a:ext cx="249767" cy="249767"/>
          </a:xfrm>
          <a:prstGeom prst="rect">
            <a:avLst/>
          </a:prstGeom>
        </p:spPr>
      </p:pic>
      <p:pic>
        <p:nvPicPr>
          <p:cNvPr id="490" name="Imagen 489">
            <a:extLst>
              <a:ext uri="{FF2B5EF4-FFF2-40B4-BE49-F238E27FC236}">
                <a16:creationId xmlns:a16="http://schemas.microsoft.com/office/drawing/2014/main" id="{F090DBB4-FD36-4B12-8DF7-3832FA3554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2496" y="2929896"/>
            <a:ext cx="249767" cy="249767"/>
          </a:xfrm>
          <a:prstGeom prst="rect">
            <a:avLst/>
          </a:prstGeom>
        </p:spPr>
      </p:pic>
      <p:pic>
        <p:nvPicPr>
          <p:cNvPr id="492" name="Imagen 491">
            <a:extLst>
              <a:ext uri="{FF2B5EF4-FFF2-40B4-BE49-F238E27FC236}">
                <a16:creationId xmlns:a16="http://schemas.microsoft.com/office/drawing/2014/main" id="{1190B44E-84E5-4741-A6B1-2358AFB3CD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3845" y="2563859"/>
            <a:ext cx="249767" cy="249767"/>
          </a:xfrm>
          <a:prstGeom prst="rect">
            <a:avLst/>
          </a:prstGeom>
        </p:spPr>
      </p:pic>
      <p:pic>
        <p:nvPicPr>
          <p:cNvPr id="494" name="Imagen 493">
            <a:extLst>
              <a:ext uri="{FF2B5EF4-FFF2-40B4-BE49-F238E27FC236}">
                <a16:creationId xmlns:a16="http://schemas.microsoft.com/office/drawing/2014/main" id="{98BB9B71-10D1-4CA6-B93B-BDCB6303EA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8789" y="2561511"/>
            <a:ext cx="249767" cy="249767"/>
          </a:xfrm>
          <a:prstGeom prst="rect">
            <a:avLst/>
          </a:prstGeom>
        </p:spPr>
      </p:pic>
      <p:pic>
        <p:nvPicPr>
          <p:cNvPr id="496" name="Imagen 495">
            <a:extLst>
              <a:ext uri="{FF2B5EF4-FFF2-40B4-BE49-F238E27FC236}">
                <a16:creationId xmlns:a16="http://schemas.microsoft.com/office/drawing/2014/main" id="{BB4D6EED-495F-496E-8445-58CF8ED66B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4578" y="2924931"/>
            <a:ext cx="249767" cy="249767"/>
          </a:xfrm>
          <a:prstGeom prst="rect">
            <a:avLst/>
          </a:prstGeom>
        </p:spPr>
      </p:pic>
      <p:pic>
        <p:nvPicPr>
          <p:cNvPr id="498" name="Imagen 497">
            <a:extLst>
              <a:ext uri="{FF2B5EF4-FFF2-40B4-BE49-F238E27FC236}">
                <a16:creationId xmlns:a16="http://schemas.microsoft.com/office/drawing/2014/main" id="{62AD8A71-5518-4D32-97D6-BC61ADF672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1654" y="2525357"/>
            <a:ext cx="249767" cy="249767"/>
          </a:xfrm>
          <a:prstGeom prst="rect">
            <a:avLst/>
          </a:prstGeom>
        </p:spPr>
      </p:pic>
      <p:pic>
        <p:nvPicPr>
          <p:cNvPr id="500" name="Imagen 499">
            <a:extLst>
              <a:ext uri="{FF2B5EF4-FFF2-40B4-BE49-F238E27FC236}">
                <a16:creationId xmlns:a16="http://schemas.microsoft.com/office/drawing/2014/main" id="{C82C852C-AF2B-418E-A4F9-499E919D65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1654" y="2894323"/>
            <a:ext cx="249767" cy="249767"/>
          </a:xfrm>
          <a:prstGeom prst="rect">
            <a:avLst/>
          </a:prstGeom>
        </p:spPr>
      </p:pic>
      <p:pic>
        <p:nvPicPr>
          <p:cNvPr id="502" name="Imagen 501">
            <a:extLst>
              <a:ext uri="{FF2B5EF4-FFF2-40B4-BE49-F238E27FC236}">
                <a16:creationId xmlns:a16="http://schemas.microsoft.com/office/drawing/2014/main" id="{B3E24236-26D3-490A-B678-BAE6D8550C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1452" y="2894323"/>
            <a:ext cx="249767" cy="249767"/>
          </a:xfrm>
          <a:prstGeom prst="rect">
            <a:avLst/>
          </a:prstGeom>
        </p:spPr>
      </p:pic>
      <p:pic>
        <p:nvPicPr>
          <p:cNvPr id="504" name="Imagen 503">
            <a:extLst>
              <a:ext uri="{FF2B5EF4-FFF2-40B4-BE49-F238E27FC236}">
                <a16:creationId xmlns:a16="http://schemas.microsoft.com/office/drawing/2014/main" id="{627ECF48-7683-4748-A89F-FB750F43DB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7106" y="2901281"/>
            <a:ext cx="249767" cy="249767"/>
          </a:xfrm>
          <a:prstGeom prst="rect">
            <a:avLst/>
          </a:prstGeom>
        </p:spPr>
      </p:pic>
      <p:pic>
        <p:nvPicPr>
          <p:cNvPr id="506" name="Imagen 505">
            <a:extLst>
              <a:ext uri="{FF2B5EF4-FFF2-40B4-BE49-F238E27FC236}">
                <a16:creationId xmlns:a16="http://schemas.microsoft.com/office/drawing/2014/main" id="{3D72CE08-4950-4577-98A2-1C01904C38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6869" y="2514218"/>
            <a:ext cx="249767" cy="249767"/>
          </a:xfrm>
          <a:prstGeom prst="rect">
            <a:avLst/>
          </a:prstGeom>
        </p:spPr>
      </p:pic>
      <p:pic>
        <p:nvPicPr>
          <p:cNvPr id="508" name="Imagen 507">
            <a:extLst>
              <a:ext uri="{FF2B5EF4-FFF2-40B4-BE49-F238E27FC236}">
                <a16:creationId xmlns:a16="http://schemas.microsoft.com/office/drawing/2014/main" id="{33DB5C14-AF5D-4754-816B-269E54773D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80659" y="2521176"/>
            <a:ext cx="249767" cy="249767"/>
          </a:xfrm>
          <a:prstGeom prst="rect">
            <a:avLst/>
          </a:prstGeom>
        </p:spPr>
      </p:pic>
      <p:pic>
        <p:nvPicPr>
          <p:cNvPr id="510" name="Imagen 509">
            <a:extLst>
              <a:ext uri="{FF2B5EF4-FFF2-40B4-BE49-F238E27FC236}">
                <a16:creationId xmlns:a16="http://schemas.microsoft.com/office/drawing/2014/main" id="{71C5F0BE-09D9-4826-B3C0-C375495B6F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51648" y="2899095"/>
            <a:ext cx="249767" cy="249767"/>
          </a:xfrm>
          <a:prstGeom prst="rect">
            <a:avLst/>
          </a:prstGeom>
        </p:spPr>
      </p:pic>
      <p:pic>
        <p:nvPicPr>
          <p:cNvPr id="512" name="Imagen 511">
            <a:extLst>
              <a:ext uri="{FF2B5EF4-FFF2-40B4-BE49-F238E27FC236}">
                <a16:creationId xmlns:a16="http://schemas.microsoft.com/office/drawing/2014/main" id="{75561697-D0C9-42F2-8BBE-C40FA59C2F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2997" y="2533058"/>
            <a:ext cx="249767" cy="249767"/>
          </a:xfrm>
          <a:prstGeom prst="rect">
            <a:avLst/>
          </a:prstGeom>
        </p:spPr>
      </p:pic>
      <p:pic>
        <p:nvPicPr>
          <p:cNvPr id="514" name="Imagen 513">
            <a:extLst>
              <a:ext uri="{FF2B5EF4-FFF2-40B4-BE49-F238E27FC236}">
                <a16:creationId xmlns:a16="http://schemas.microsoft.com/office/drawing/2014/main" id="{D70CB952-E642-4F1B-83BC-89BB9EAB7B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7941" y="2530710"/>
            <a:ext cx="249767" cy="249767"/>
          </a:xfrm>
          <a:prstGeom prst="rect">
            <a:avLst/>
          </a:prstGeom>
        </p:spPr>
      </p:pic>
      <p:pic>
        <p:nvPicPr>
          <p:cNvPr id="516" name="Imagen 515">
            <a:extLst>
              <a:ext uri="{FF2B5EF4-FFF2-40B4-BE49-F238E27FC236}">
                <a16:creationId xmlns:a16="http://schemas.microsoft.com/office/drawing/2014/main" id="{CD2A8F6E-E33D-494C-B4F8-6FC28960CC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3730" y="2894130"/>
            <a:ext cx="249767" cy="249767"/>
          </a:xfrm>
          <a:prstGeom prst="rect">
            <a:avLst/>
          </a:prstGeom>
        </p:spPr>
      </p:pic>
      <p:pic>
        <p:nvPicPr>
          <p:cNvPr id="518" name="Imagen 517">
            <a:extLst>
              <a:ext uri="{FF2B5EF4-FFF2-40B4-BE49-F238E27FC236}">
                <a16:creationId xmlns:a16="http://schemas.microsoft.com/office/drawing/2014/main" id="{3D2CC7EA-0921-46E8-9AE9-F111D82E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7098" y="4314650"/>
            <a:ext cx="360904" cy="360904"/>
          </a:xfrm>
          <a:prstGeom prst="rect">
            <a:avLst/>
          </a:prstGeom>
        </p:spPr>
      </p:pic>
      <p:pic>
        <p:nvPicPr>
          <p:cNvPr id="520" name="Imagen 519">
            <a:extLst>
              <a:ext uri="{FF2B5EF4-FFF2-40B4-BE49-F238E27FC236}">
                <a16:creationId xmlns:a16="http://schemas.microsoft.com/office/drawing/2014/main" id="{5D0619DA-3D6E-4593-AE23-FBA016CFC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5916" y="4314650"/>
            <a:ext cx="360904" cy="360904"/>
          </a:xfrm>
          <a:prstGeom prst="rect">
            <a:avLst/>
          </a:prstGeom>
        </p:spPr>
      </p:pic>
      <p:pic>
        <p:nvPicPr>
          <p:cNvPr id="522" name="Imagen 521">
            <a:extLst>
              <a:ext uri="{FF2B5EF4-FFF2-40B4-BE49-F238E27FC236}">
                <a16:creationId xmlns:a16="http://schemas.microsoft.com/office/drawing/2014/main" id="{74762174-CA2F-4926-A4A9-B81A74D64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0153" y="4314650"/>
            <a:ext cx="360904" cy="360904"/>
          </a:xfrm>
          <a:prstGeom prst="rect">
            <a:avLst/>
          </a:prstGeom>
        </p:spPr>
      </p:pic>
      <p:pic>
        <p:nvPicPr>
          <p:cNvPr id="524" name="Imagen 523">
            <a:extLst>
              <a:ext uri="{FF2B5EF4-FFF2-40B4-BE49-F238E27FC236}">
                <a16:creationId xmlns:a16="http://schemas.microsoft.com/office/drawing/2014/main" id="{CAD56778-4FA1-40C4-AAB9-2B523D6E4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4305" y="4666733"/>
            <a:ext cx="360904" cy="360904"/>
          </a:xfrm>
          <a:prstGeom prst="rect">
            <a:avLst/>
          </a:prstGeom>
        </p:spPr>
      </p:pic>
      <p:pic>
        <p:nvPicPr>
          <p:cNvPr id="526" name="Imagen 525">
            <a:extLst>
              <a:ext uri="{FF2B5EF4-FFF2-40B4-BE49-F238E27FC236}">
                <a16:creationId xmlns:a16="http://schemas.microsoft.com/office/drawing/2014/main" id="{9F8FFA98-57A2-4023-9986-A185A122C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3008" y="4676897"/>
            <a:ext cx="360904" cy="360904"/>
          </a:xfrm>
          <a:prstGeom prst="rect">
            <a:avLst/>
          </a:prstGeom>
        </p:spPr>
      </p:pic>
      <p:pic>
        <p:nvPicPr>
          <p:cNvPr id="528" name="Imagen 527">
            <a:extLst>
              <a:ext uri="{FF2B5EF4-FFF2-40B4-BE49-F238E27FC236}">
                <a16:creationId xmlns:a16="http://schemas.microsoft.com/office/drawing/2014/main" id="{DCB98E43-FB27-460B-9A1A-2F4B8155D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27385" y="2670262"/>
            <a:ext cx="389040" cy="389040"/>
          </a:xfrm>
          <a:prstGeom prst="rect">
            <a:avLst/>
          </a:prstGeom>
        </p:spPr>
      </p:pic>
      <p:pic>
        <p:nvPicPr>
          <p:cNvPr id="530" name="Imagen 529">
            <a:extLst>
              <a:ext uri="{FF2B5EF4-FFF2-40B4-BE49-F238E27FC236}">
                <a16:creationId xmlns:a16="http://schemas.microsoft.com/office/drawing/2014/main" id="{B296CDCB-987C-4381-874F-11557F8A9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29961" y="2670262"/>
            <a:ext cx="389040" cy="389040"/>
          </a:xfrm>
          <a:prstGeom prst="rect">
            <a:avLst/>
          </a:prstGeom>
        </p:spPr>
      </p:pic>
      <p:pic>
        <p:nvPicPr>
          <p:cNvPr id="532" name="Imagen 531">
            <a:extLst>
              <a:ext uri="{FF2B5EF4-FFF2-40B4-BE49-F238E27FC236}">
                <a16:creationId xmlns:a16="http://schemas.microsoft.com/office/drawing/2014/main" id="{1A47359C-E5AC-4C9A-A359-6B15CC5F9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221" y="2657711"/>
            <a:ext cx="389040" cy="389040"/>
          </a:xfrm>
          <a:prstGeom prst="rect">
            <a:avLst/>
          </a:prstGeom>
        </p:spPr>
      </p:pic>
      <p:sp>
        <p:nvSpPr>
          <p:cNvPr id="534" name="CuadroTexto 533">
            <a:extLst>
              <a:ext uri="{FF2B5EF4-FFF2-40B4-BE49-F238E27FC236}">
                <a16:creationId xmlns:a16="http://schemas.microsoft.com/office/drawing/2014/main" id="{60C9BFC4-E3DB-48FC-98D3-18EDC5B0F239}"/>
              </a:ext>
            </a:extLst>
          </p:cNvPr>
          <p:cNvSpPr txBox="1"/>
          <p:nvPr/>
        </p:nvSpPr>
        <p:spPr>
          <a:xfrm rot="18895142">
            <a:off x="1788230" y="2369302"/>
            <a:ext cx="133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92D050"/>
                </a:solidFill>
                <a:latin typeface="KG Red Hands" panose="02000505000000020004" pitchFamily="2" charset="0"/>
              </a:rPr>
              <a:t>F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00B0F0"/>
                </a:solidFill>
                <a:latin typeface="KG Red Hands" panose="02000505000000020004" pitchFamily="2" charset="0"/>
              </a:rPr>
              <a:t>I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FFFF00"/>
                </a:solidFill>
                <a:latin typeface="KG Red Hands" panose="02000505000000020004" pitchFamily="2" charset="0"/>
              </a:rPr>
              <a:t>N</a:t>
            </a:r>
            <a:r>
              <a:rPr lang="es-ES" b="1" dirty="0">
                <a:latin typeface="KG Red Hands" panose="02000505000000020004" pitchFamily="2" charset="0"/>
              </a:rPr>
              <a:t> </a:t>
            </a:r>
            <a:r>
              <a:rPr lang="es-ES" b="1" dirty="0">
                <a:solidFill>
                  <a:srgbClr val="FF6600"/>
                </a:solidFill>
                <a:latin typeface="KG Red Hands" panose="02000505000000020004" pitchFamily="2" charset="0"/>
              </a:rPr>
              <a:t>A </a:t>
            </a:r>
            <a:r>
              <a:rPr lang="es-ES" b="1" dirty="0">
                <a:solidFill>
                  <a:srgbClr val="FF0066"/>
                </a:solidFill>
                <a:latin typeface="KG Red Hands" panose="02000505000000020004" pitchFamily="2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900439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All of Me</vt:lpstr>
      <vt:lpstr>KG Red Hands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Lidia</dc:creator>
  <cp:lastModifiedBy>Lidia</cp:lastModifiedBy>
  <cp:revision>11</cp:revision>
  <dcterms:created xsi:type="dcterms:W3CDTF">2020-09-22T10:39:02Z</dcterms:created>
  <dcterms:modified xsi:type="dcterms:W3CDTF">2020-09-22T12:49:02Z</dcterms:modified>
</cp:coreProperties>
</file>