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66FF66"/>
    <a:srgbClr val="FFFF00"/>
    <a:srgbClr val="66FFFF"/>
    <a:srgbClr val="FF66FF"/>
    <a:srgbClr val="7030A0"/>
    <a:srgbClr val="ED7D31"/>
    <a:srgbClr val="D9D9D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FF66FF">
                <a:alpha val="69804"/>
              </a:srgb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c:spPr>
          <c:dPt>
            <c:idx val="0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EF-4CBD-B45A-5492D53DE013}"/>
              </c:ext>
            </c:extLst>
          </c:dPt>
          <c:dPt>
            <c:idx val="1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12EF-4CBD-B45A-5492D53DE013}"/>
              </c:ext>
            </c:extLst>
          </c:dPt>
          <c:dPt>
            <c:idx val="2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EF-4CBD-B45A-5492D53DE013}"/>
              </c:ext>
            </c:extLst>
          </c:dPt>
          <c:dPt>
            <c:idx val="3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12EF-4CBD-B45A-5492D53DE013}"/>
              </c:ext>
            </c:extLst>
          </c:dPt>
          <c:dPt>
            <c:idx val="4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12EF-4CBD-B45A-5492D53DE013}"/>
              </c:ext>
            </c:extLst>
          </c:dPt>
          <c:dPt>
            <c:idx val="5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12EF-4CBD-B45A-5492D53DE013}"/>
              </c:ext>
            </c:extLst>
          </c:dPt>
          <c:dPt>
            <c:idx val="6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12EF-4CBD-B45A-5492D53DE013}"/>
              </c:ext>
            </c:extLst>
          </c:dPt>
          <c:dPt>
            <c:idx val="7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12EF-4CBD-B45A-5492D53DE013}"/>
              </c:ext>
            </c:extLst>
          </c:dPt>
          <c:dPt>
            <c:idx val="8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12EF-4CBD-B45A-5492D53DE013}"/>
              </c:ext>
            </c:extLst>
          </c:dPt>
          <c:dPt>
            <c:idx val="9"/>
            <c:bubble3D val="0"/>
            <c:spPr>
              <a:solidFill>
                <a:srgbClr val="FF66FF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12EF-4CBD-B45A-5492D53DE013}"/>
              </c:ext>
            </c:extLst>
          </c:dPt>
          <c:cat>
            <c:numRef>
              <c:f>Hoja1!$A$2:$A$11</c:f>
              <c:numCache>
                <c:formatCode>General</c:formatCode>
                <c:ptCount val="10"/>
              </c:numCache>
            </c:num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F-4CBD-B45A-5492D53DE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FFFF00">
                <a:alpha val="69804"/>
              </a:srgbClr>
            </a:solidFill>
            <a:ln w="12700" cap="flat" cmpd="sng" algn="ctr">
              <a:solidFill>
                <a:schemeClr val="tx1"/>
              </a:solidFill>
              <a:prstDash val="solid"/>
              <a:miter lim="800000"/>
            </a:ln>
            <a:effectLst/>
          </c:spPr>
          <c:dPt>
            <c:idx val="0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EF-4CBD-B45A-5492D53DE013}"/>
              </c:ext>
            </c:extLst>
          </c:dPt>
          <c:dPt>
            <c:idx val="1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12EF-4CBD-B45A-5492D53DE013}"/>
              </c:ext>
            </c:extLst>
          </c:dPt>
          <c:dPt>
            <c:idx val="2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EF-4CBD-B45A-5492D53DE013}"/>
              </c:ext>
            </c:extLst>
          </c:dPt>
          <c:dPt>
            <c:idx val="3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12EF-4CBD-B45A-5492D53DE013}"/>
              </c:ext>
            </c:extLst>
          </c:dPt>
          <c:dPt>
            <c:idx val="4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12EF-4CBD-B45A-5492D53DE013}"/>
              </c:ext>
            </c:extLst>
          </c:dPt>
          <c:dPt>
            <c:idx val="5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6-12EF-4CBD-B45A-5492D53DE013}"/>
              </c:ext>
            </c:extLst>
          </c:dPt>
          <c:dPt>
            <c:idx val="6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7-12EF-4CBD-B45A-5492D53DE013}"/>
              </c:ext>
            </c:extLst>
          </c:dPt>
          <c:dPt>
            <c:idx val="7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8-12EF-4CBD-B45A-5492D53DE013}"/>
              </c:ext>
            </c:extLst>
          </c:dPt>
          <c:dPt>
            <c:idx val="8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9-12EF-4CBD-B45A-5492D53DE013}"/>
              </c:ext>
            </c:extLst>
          </c:dPt>
          <c:dPt>
            <c:idx val="9"/>
            <c:bubble3D val="0"/>
            <c:spPr>
              <a:solidFill>
                <a:srgbClr val="FFFF00">
                  <a:alpha val="69804"/>
                </a:srgbClr>
              </a:solidFill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A-12EF-4CBD-B45A-5492D53DE013}"/>
              </c:ext>
            </c:extLst>
          </c:dPt>
          <c:cat>
            <c:numRef>
              <c:f>Hoja1!$A$2:$A$11</c:f>
              <c:numCache>
                <c:formatCode>General</c:formatCode>
                <c:ptCount val="10"/>
              </c:numCache>
            </c:num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F-4CBD-B45A-5492D53DE0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66FFFF">
                <a:alpha val="69804"/>
              </a:srgbClr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66FFFF">
                  <a:alpha val="69804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66FFFF">
                  <a:alpha val="69804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66FFFF">
                  <a:alpha val="69804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66FFFF">
                  <a:alpha val="69804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</c:dPt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5-410B-B560-C53AF2A2A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rgbClr val="99FF66">
                <a:alpha val="69804"/>
              </a:srgbClr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99FF66">
                  <a:alpha val="69804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DE-48A6-AABB-72CA256326BC}"/>
              </c:ext>
            </c:extLst>
          </c:dPt>
          <c:dPt>
            <c:idx val="1"/>
            <c:bubble3D val="0"/>
            <c:spPr>
              <a:solidFill>
                <a:srgbClr val="99FF66">
                  <a:alpha val="69804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ADE-48A6-AABB-72CA256326BC}"/>
              </c:ext>
            </c:extLst>
          </c:dPt>
          <c:dPt>
            <c:idx val="2"/>
            <c:bubble3D val="0"/>
            <c:spPr>
              <a:solidFill>
                <a:srgbClr val="99FF66">
                  <a:alpha val="69804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99FF66">
                  <a:alpha val="69804"/>
                </a:srgbClr>
              </a:solidFill>
              <a:ln w="19050">
                <a:solidFill>
                  <a:schemeClr val="tx1"/>
                </a:solidFill>
              </a:ln>
              <a:effectLst/>
            </c:spPr>
          </c:dPt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F5-410B-B560-C53AF2A2A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40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92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0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0851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64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19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1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79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4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530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624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EE80-CD21-49D8-9AF2-EC3A31393D14}" type="datetimeFigureOut">
              <a:rPr lang="es-ES" smtClean="0"/>
              <a:t>26/09/2020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9ADE6-E3D8-44B7-A72A-D066079B10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31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2151983363"/>
              </p:ext>
            </p:extLst>
          </p:nvPr>
        </p:nvGraphicFramePr>
        <p:xfrm>
          <a:off x="300446" y="209006"/>
          <a:ext cx="9457508" cy="646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uadroTexto 1"/>
          <p:cNvSpPr txBox="1"/>
          <p:nvPr/>
        </p:nvSpPr>
        <p:spPr>
          <a:xfrm rot="1307050">
            <a:off x="5410199" y="568234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"/>
          <p:cNvSpPr txBox="1"/>
          <p:nvPr/>
        </p:nvSpPr>
        <p:spPr>
          <a:xfrm rot="3223344">
            <a:off x="6755674" y="1587136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"/>
          <p:cNvSpPr txBox="1"/>
          <p:nvPr/>
        </p:nvSpPr>
        <p:spPr>
          <a:xfrm rot="5203796">
            <a:off x="7343501" y="3200397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"/>
          <p:cNvSpPr txBox="1"/>
          <p:nvPr/>
        </p:nvSpPr>
        <p:spPr>
          <a:xfrm rot="18817150">
            <a:off x="2465946" y="1598423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"/>
          <p:cNvSpPr txBox="1"/>
          <p:nvPr/>
        </p:nvSpPr>
        <p:spPr>
          <a:xfrm rot="16382925">
            <a:off x="1841762" y="3199578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"/>
          <p:cNvSpPr txBox="1"/>
          <p:nvPr/>
        </p:nvSpPr>
        <p:spPr>
          <a:xfrm rot="13861170">
            <a:off x="2453088" y="4808767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"/>
          <p:cNvSpPr txBox="1"/>
          <p:nvPr/>
        </p:nvSpPr>
        <p:spPr>
          <a:xfrm rot="7196639">
            <a:off x="6780168" y="4802044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 rot="10139272">
            <a:off x="5430392" y="5767252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"/>
          <p:cNvSpPr txBox="1"/>
          <p:nvPr/>
        </p:nvSpPr>
        <p:spPr>
          <a:xfrm rot="12752651">
            <a:off x="3819772" y="5767251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"/>
          <p:cNvSpPr txBox="1"/>
          <p:nvPr/>
        </p:nvSpPr>
        <p:spPr>
          <a:xfrm rot="20265221">
            <a:off x="3819771" y="617815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203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68332803"/>
              </p:ext>
            </p:extLst>
          </p:nvPr>
        </p:nvGraphicFramePr>
        <p:xfrm>
          <a:off x="300446" y="209006"/>
          <a:ext cx="9457508" cy="646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uadroTexto 1"/>
          <p:cNvSpPr txBox="1"/>
          <p:nvPr/>
        </p:nvSpPr>
        <p:spPr>
          <a:xfrm rot="1307050">
            <a:off x="5410199" y="568234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"/>
          <p:cNvSpPr txBox="1"/>
          <p:nvPr/>
        </p:nvSpPr>
        <p:spPr>
          <a:xfrm rot="3223344">
            <a:off x="6755674" y="1587136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"/>
          <p:cNvSpPr txBox="1"/>
          <p:nvPr/>
        </p:nvSpPr>
        <p:spPr>
          <a:xfrm rot="5203796">
            <a:off x="7343501" y="3200397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"/>
          <p:cNvSpPr txBox="1"/>
          <p:nvPr/>
        </p:nvSpPr>
        <p:spPr>
          <a:xfrm rot="18817150">
            <a:off x="2465946" y="1598423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"/>
          <p:cNvSpPr txBox="1"/>
          <p:nvPr/>
        </p:nvSpPr>
        <p:spPr>
          <a:xfrm rot="16382925">
            <a:off x="1841762" y="3199578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"/>
          <p:cNvSpPr txBox="1"/>
          <p:nvPr/>
        </p:nvSpPr>
        <p:spPr>
          <a:xfrm rot="13861170">
            <a:off x="2453088" y="4808767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"/>
          <p:cNvSpPr txBox="1"/>
          <p:nvPr/>
        </p:nvSpPr>
        <p:spPr>
          <a:xfrm rot="7196639">
            <a:off x="6780168" y="4802044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"/>
          <p:cNvSpPr txBox="1"/>
          <p:nvPr/>
        </p:nvSpPr>
        <p:spPr>
          <a:xfrm rot="10139272">
            <a:off x="5430392" y="5767252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"/>
          <p:cNvSpPr txBox="1"/>
          <p:nvPr/>
        </p:nvSpPr>
        <p:spPr>
          <a:xfrm rot="12752651">
            <a:off x="3819772" y="5767251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"/>
          <p:cNvSpPr txBox="1"/>
          <p:nvPr/>
        </p:nvSpPr>
        <p:spPr>
          <a:xfrm rot="20279875">
            <a:off x="3789207" y="569375"/>
            <a:ext cx="836023" cy="47026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E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50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68610367"/>
              </p:ext>
            </p:extLst>
          </p:nvPr>
        </p:nvGraphicFramePr>
        <p:xfrm>
          <a:off x="209006" y="195943"/>
          <a:ext cx="9509760" cy="643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1"/>
          <p:cNvSpPr txBox="1"/>
          <p:nvPr/>
        </p:nvSpPr>
        <p:spPr>
          <a:xfrm rot="2575021">
            <a:off x="5736772" y="1430382"/>
            <a:ext cx="2011680" cy="5747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DIVISIÓN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1"/>
          <p:cNvSpPr txBox="1"/>
          <p:nvPr/>
        </p:nvSpPr>
        <p:spPr>
          <a:xfrm rot="13466888">
            <a:off x="2235925" y="4918166"/>
            <a:ext cx="2011680" cy="5747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RESTA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1"/>
          <p:cNvSpPr txBox="1"/>
          <p:nvPr/>
        </p:nvSpPr>
        <p:spPr>
          <a:xfrm rot="8248704">
            <a:off x="5619204" y="4900277"/>
            <a:ext cx="2011680" cy="5747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SUMA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1"/>
          <p:cNvSpPr txBox="1"/>
          <p:nvPr/>
        </p:nvSpPr>
        <p:spPr>
          <a:xfrm rot="18532143">
            <a:off x="2171585" y="1498478"/>
            <a:ext cx="2011680" cy="57476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MULTIPLICACIÓN</a:t>
            </a: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843045841"/>
              </p:ext>
            </p:extLst>
          </p:nvPr>
        </p:nvGraphicFramePr>
        <p:xfrm>
          <a:off x="209006" y="195943"/>
          <a:ext cx="9509760" cy="643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uadroTexto 1"/>
          <p:cNvSpPr txBox="1"/>
          <p:nvPr/>
        </p:nvSpPr>
        <p:spPr>
          <a:xfrm rot="5400000">
            <a:off x="2438400" y="3063240"/>
            <a:ext cx="5917474" cy="52251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400" b="1" dirty="0" smtClean="0">
                <a:latin typeface="Bradley Hand ITC" panose="03070402050302030203" pitchFamily="66" charset="0"/>
              </a:rPr>
              <a:t>MATEMÁTICAS</a:t>
            </a:r>
            <a:endParaRPr lang="es-ES" sz="4400" b="1" dirty="0">
              <a:latin typeface="Bradley Hand ITC" panose="03070402050302030203" pitchFamily="66" charset="0"/>
            </a:endParaRPr>
          </a:p>
        </p:txBody>
      </p:sp>
      <p:sp>
        <p:nvSpPr>
          <p:cNvPr id="12" name="CuadroTexto 1"/>
          <p:cNvSpPr txBox="1"/>
          <p:nvPr/>
        </p:nvSpPr>
        <p:spPr>
          <a:xfrm rot="16200000">
            <a:off x="1598023" y="3063239"/>
            <a:ext cx="5917474" cy="52251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400" b="1" dirty="0" smtClean="0">
                <a:latin typeface="Bradley Hand ITC" panose="03070402050302030203" pitchFamily="66" charset="0"/>
              </a:rPr>
              <a:t>OPERACIONES</a:t>
            </a:r>
            <a:endParaRPr lang="es-ES" sz="44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67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0" y="128770"/>
            <a:ext cx="9720000" cy="6729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63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46" y="366578"/>
            <a:ext cx="8140162" cy="556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25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799" y="139190"/>
            <a:ext cx="4635329" cy="31688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444" y="139190"/>
            <a:ext cx="6331495" cy="428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603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26</Words>
  <Application>Microsoft Office PowerPoint</Application>
  <PresentationFormat>A4 (210 x 297 mm)</PresentationFormat>
  <Paragraphs>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Bradley Hand ITC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Hasenburg Viejo</dc:creator>
  <cp:lastModifiedBy>Silvia Hasenburg Viejo</cp:lastModifiedBy>
  <cp:revision>5</cp:revision>
  <dcterms:created xsi:type="dcterms:W3CDTF">2020-09-26T12:15:03Z</dcterms:created>
  <dcterms:modified xsi:type="dcterms:W3CDTF">2020-09-26T12:57:21Z</dcterms:modified>
</cp:coreProperties>
</file>