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271DF-972F-43E9-8C04-65472D777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10C045-11E4-4290-87B0-A78AC63B0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4DB44F-6A10-4A24-ACD7-8E8F52D1D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A0D-2A45-4E6D-9BF3-A0C64CC78D15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8CFEBA-3B9D-4FDF-A467-B495F4CE1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B7F976-C1EA-4944-910F-2EEDDA7E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6F3D-C6EF-4C28-A3B9-8FAD0B4D45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30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4410D-E868-4FED-9998-87A26B0B6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E8A0EFB-8B1D-4348-8A62-E361983A0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07E500-4852-49F1-8382-779674B67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A0D-2A45-4E6D-9BF3-A0C64CC78D15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21322A-0782-4764-9AFA-1BED4BF4F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5068B9-FCE0-436A-9222-80D86804D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6F3D-C6EF-4C28-A3B9-8FAD0B4D45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45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1749919-D3EC-4FB1-8C23-39FAEDB015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CD03C3-9508-488D-91B7-F57BC7CDF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A3F04E-3F47-4604-856F-C20E08F64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A0D-2A45-4E6D-9BF3-A0C64CC78D15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2BC514-5382-40D3-BD56-C95EDD77A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007C5C-07C7-4BD4-97D1-1F08A7FE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6F3D-C6EF-4C28-A3B9-8FAD0B4D45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811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16D7C-662D-4355-920A-20A9799AA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15CBDA-D1B4-4D45-9562-64D86693C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F16993-0EFB-4DE6-A7FB-77F47C85F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A0D-2A45-4E6D-9BF3-A0C64CC78D15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78FFA8-DBDF-4025-8648-8FAC7B57F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D787FB-4717-4A0D-8AEA-5DB44E65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6F3D-C6EF-4C28-A3B9-8FAD0B4D45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63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5EAC0E-B4FA-43C2-9731-160B4CB4E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DDB14A-A7C2-409B-B159-370E39AA0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9509F4-50F3-495D-B3CB-FA0051AA7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A0D-2A45-4E6D-9BF3-A0C64CC78D15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7EB372-CB4F-43D1-AD29-C5E23ABC1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6B9B6E-2CF3-45B4-8532-6B87F2757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6F3D-C6EF-4C28-A3B9-8FAD0B4D45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99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C6B5B-8F81-4409-9907-4A0B67E63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E0E71C-D016-4DB1-8DE6-226981534E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5D3C06-9254-411D-A054-56B98E615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77147D-5D06-4927-9D6D-80F26528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A0D-2A45-4E6D-9BF3-A0C64CC78D15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4A89BF-623B-4312-A5E1-8357B4E22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4401AC-8EBA-4CC1-AEC4-03BDAACB4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6F3D-C6EF-4C28-A3B9-8FAD0B4D45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19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4F47C-F1F2-4BB5-897A-C4CA39FE0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06825B-92B1-4244-A492-E25B48D01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A0B95B-8C8B-4ABE-8A9B-4D4941B3F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E5FA52C-6533-4CA2-9A08-76F23A3FF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652AFFD-2EAC-4DD8-9412-56D01F2018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A6E742-406D-49E1-85F6-9158BBE62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A0D-2A45-4E6D-9BF3-A0C64CC78D15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49B9EA1-FB53-467E-8AD4-BE185BF90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62323AE-05B9-4584-8E1A-512103CE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6F3D-C6EF-4C28-A3B9-8FAD0B4D45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53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9393D-DE9E-4308-BA89-F278AC9D4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300F9ED-680A-40D0-A293-8D8699C22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A0D-2A45-4E6D-9BF3-A0C64CC78D15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E499AD-0518-4531-9CC9-7DBA04F6F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72604B2-704F-4A4D-973F-873676164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6F3D-C6EF-4C28-A3B9-8FAD0B4D45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83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9E9B0E0-81EE-44B9-8847-FA9C6A894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A0D-2A45-4E6D-9BF3-A0C64CC78D15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7D1DEBC-22BF-4B0E-B6D3-992B1041B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D8D8BCC-FB03-47F1-BFAB-3357CB17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6F3D-C6EF-4C28-A3B9-8FAD0B4D45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77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A407F-92CF-4430-B12B-AB2F2074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6F0644-94B4-49B8-8FCF-E53B26A01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B1DF15-BDA9-42E4-B496-F9D9398F6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F19D54-BF13-48B9-BF9A-2A5B752F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A0D-2A45-4E6D-9BF3-A0C64CC78D15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BE0D63-34FA-4385-A242-050292D79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8A9DB4-8BC1-489C-AAE2-79FD1AF3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6F3D-C6EF-4C28-A3B9-8FAD0B4D45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478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18099E-88A0-47ED-AE41-E5D8F60D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FB99E6C-6C97-4FAA-B31A-9F04A5179E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F25E03-C324-4750-99AE-918C76430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B12997-11EC-42E1-B3DC-B4E77C65A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A0D-2A45-4E6D-9BF3-A0C64CC78D15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895D51-A29A-42D5-B31E-473BD8E4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8AFA32-21C3-4228-85AB-8DED0CE4F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6F3D-C6EF-4C28-A3B9-8FAD0B4D45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68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6214D98-E60D-4D48-A499-5EF58B80C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58B0FA-2A0A-4145-8418-81C45A53F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B21D77-23AA-43D0-A6C4-F9700231FC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E5A0D-2A45-4E6D-9BF3-A0C64CC78D15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8BB510-607A-409D-BB43-AF92F3A10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0F1149-EF6E-451B-9578-5B4F93AC2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46F3D-C6EF-4C28-A3B9-8FAD0B4D45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822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6346153E-E39A-40B8-89EA-33844EB8D4F4}"/>
              </a:ext>
            </a:extLst>
          </p:cNvPr>
          <p:cNvSpPr txBox="1"/>
          <p:nvPr/>
        </p:nvSpPr>
        <p:spPr>
          <a:xfrm>
            <a:off x="561975" y="249247"/>
            <a:ext cx="37242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oadway" panose="04040905080B02020502" pitchFamily="82" charset="0"/>
              </a:rPr>
              <a:t>ROLL THE DICE!</a:t>
            </a:r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3DC8461C-2277-4093-9EBC-418BB4BCE800}"/>
              </a:ext>
            </a:extLst>
          </p:cNvPr>
          <p:cNvSpPr/>
          <p:nvPr/>
        </p:nvSpPr>
        <p:spPr>
          <a:xfrm rot="5400000">
            <a:off x="2145507" y="5472740"/>
            <a:ext cx="704848" cy="7000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DADO">
            <a:hlinkClick r:id="" action="ppaction://media"/>
            <a:extLst>
              <a:ext uri="{FF2B5EF4-FFF2-40B4-BE49-F238E27FC236}">
                <a16:creationId xmlns:a16="http://schemas.microsoft.com/office/drawing/2014/main" id="{BCD93A2A-0CBE-4FAA-813C-C8231F680E5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235868" y="2372777"/>
            <a:ext cx="2524125" cy="252412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C254B57-318B-4256-B37F-47BCCD70B2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4878" y="1031561"/>
            <a:ext cx="717018" cy="720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3209C85-B4A5-47DD-8C0E-1A395889DB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4882" y="2012777"/>
            <a:ext cx="715007" cy="7200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554C1173-B3C3-461C-87B7-649691B583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94878" y="2993993"/>
            <a:ext cx="723000" cy="72000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EF73E111-A5AD-469C-87C0-ACDF8091AC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87895" y="3975209"/>
            <a:ext cx="716017" cy="72000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A2AAA91-6B1E-43C4-88FD-FB3248276F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94878" y="4956425"/>
            <a:ext cx="720000" cy="72000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7B442FCE-1AFD-4626-9F84-93FBFF56E6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87895" y="5937641"/>
            <a:ext cx="721994" cy="720000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7A46EFEB-1D76-4896-A710-4193A530281A}"/>
              </a:ext>
            </a:extLst>
          </p:cNvPr>
          <p:cNvSpPr txBox="1"/>
          <p:nvPr/>
        </p:nvSpPr>
        <p:spPr>
          <a:xfrm>
            <a:off x="6062662" y="1180668"/>
            <a:ext cx="5143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>
                <a:solidFill>
                  <a:schemeClr val="accent1">
                    <a:lumMod val="75000"/>
                  </a:schemeClr>
                </a:solidFill>
                <a:latin typeface="Broadway" panose="04040905080B02020502" pitchFamily="82" charset="0"/>
              </a:rPr>
              <a:t>Present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Broadway" panose="04040905080B02020502" pitchFamily="82" charset="0"/>
              </a:rPr>
              <a:t> simple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500C60D-F4C8-4DE8-B867-651620A5BBB5}"/>
              </a:ext>
            </a:extLst>
          </p:cNvPr>
          <p:cNvSpPr txBox="1"/>
          <p:nvPr/>
        </p:nvSpPr>
        <p:spPr>
          <a:xfrm>
            <a:off x="6062662" y="2172722"/>
            <a:ext cx="5143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>
                <a:solidFill>
                  <a:schemeClr val="accent1">
                    <a:lumMod val="75000"/>
                  </a:schemeClr>
                </a:solidFill>
                <a:latin typeface="Broadway" panose="04040905080B02020502" pitchFamily="82" charset="0"/>
              </a:rPr>
              <a:t>Present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Broadway" panose="04040905080B02020502" pitchFamily="82" charset="0"/>
              </a:rPr>
              <a:t> </a:t>
            </a:r>
            <a:r>
              <a:rPr lang="es-ES" sz="2000" dirty="0" err="1">
                <a:solidFill>
                  <a:schemeClr val="accent1">
                    <a:lumMod val="75000"/>
                  </a:schemeClr>
                </a:solidFill>
                <a:latin typeface="Broadway" panose="04040905080B02020502" pitchFamily="82" charset="0"/>
              </a:rPr>
              <a:t>continuous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A75FFC3-C290-40C2-96D4-3E5930D64C85}"/>
              </a:ext>
            </a:extLst>
          </p:cNvPr>
          <p:cNvSpPr txBox="1"/>
          <p:nvPr/>
        </p:nvSpPr>
        <p:spPr>
          <a:xfrm>
            <a:off x="6062662" y="3173262"/>
            <a:ext cx="5143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>
                <a:solidFill>
                  <a:schemeClr val="accent1">
                    <a:lumMod val="75000"/>
                  </a:schemeClr>
                </a:solidFill>
                <a:latin typeface="Broadway" panose="04040905080B02020502" pitchFamily="82" charset="0"/>
              </a:rPr>
              <a:t>Past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Broadway" panose="04040905080B02020502" pitchFamily="82" charset="0"/>
              </a:rPr>
              <a:t> simple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29F4BB9-AEBC-4622-B02E-A34966493718}"/>
              </a:ext>
            </a:extLst>
          </p:cNvPr>
          <p:cNvSpPr txBox="1"/>
          <p:nvPr/>
        </p:nvSpPr>
        <p:spPr>
          <a:xfrm>
            <a:off x="6062662" y="4135154"/>
            <a:ext cx="5143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>
                <a:solidFill>
                  <a:schemeClr val="accent1">
                    <a:lumMod val="75000"/>
                  </a:schemeClr>
                </a:solidFill>
                <a:latin typeface="Broadway" panose="04040905080B02020502" pitchFamily="82" charset="0"/>
              </a:rPr>
              <a:t>Present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Broadway" panose="04040905080B02020502" pitchFamily="82" charset="0"/>
              </a:rPr>
              <a:t> </a:t>
            </a:r>
            <a:r>
              <a:rPr lang="es-ES" sz="2000" dirty="0" err="1">
                <a:solidFill>
                  <a:schemeClr val="accent1">
                    <a:lumMod val="75000"/>
                  </a:schemeClr>
                </a:solidFill>
                <a:latin typeface="Broadway" panose="04040905080B02020502" pitchFamily="82" charset="0"/>
              </a:rPr>
              <a:t>perfect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7D13271-D8A9-4C2B-BA25-4E5F0E2FCED1}"/>
              </a:ext>
            </a:extLst>
          </p:cNvPr>
          <p:cNvSpPr txBox="1"/>
          <p:nvPr/>
        </p:nvSpPr>
        <p:spPr>
          <a:xfrm>
            <a:off x="6062662" y="5116370"/>
            <a:ext cx="5143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Broadway" panose="04040905080B02020502" pitchFamily="82" charset="0"/>
              </a:rPr>
              <a:t>Future simple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18B3727-8682-4DB3-B324-C1D8A1B45E43}"/>
              </a:ext>
            </a:extLst>
          </p:cNvPr>
          <p:cNvSpPr txBox="1"/>
          <p:nvPr/>
        </p:nvSpPr>
        <p:spPr>
          <a:xfrm>
            <a:off x="6062662" y="6097586"/>
            <a:ext cx="5143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>
                <a:solidFill>
                  <a:schemeClr val="accent1">
                    <a:lumMod val="75000"/>
                  </a:schemeClr>
                </a:solidFill>
                <a:latin typeface="Broadway" panose="04040905080B02020502" pitchFamily="82" charset="0"/>
              </a:rPr>
              <a:t>Conditional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980405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39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</Words>
  <Application>Microsoft Office PowerPoint</Application>
  <PresentationFormat>Panorámica</PresentationFormat>
  <Paragraphs>7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Broadway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Aguilar Ciórraga</dc:creator>
  <cp:lastModifiedBy>Cristina Aguilar Ciórraga</cp:lastModifiedBy>
  <cp:revision>5</cp:revision>
  <dcterms:created xsi:type="dcterms:W3CDTF">2020-09-25T15:20:16Z</dcterms:created>
  <dcterms:modified xsi:type="dcterms:W3CDTF">2020-09-25T15:51:42Z</dcterms:modified>
</cp:coreProperties>
</file>