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76F69-23B5-4163-9DC6-94B4C0BB8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52EE2C-9699-4D5D-9A82-EFF0AEE77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2CE3AE-4403-4C9C-9641-630A5978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F62824-7317-4595-87DB-A86F714C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1E97FE-FF35-450E-B096-7A7508CF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926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668AF-D26A-4160-9F96-371E022B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336E44-A335-42EF-AEAB-2B0B9BF9C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D73D2E-FB95-49FB-BD5D-7DBBEFE94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DA7434-2818-49CE-B5C5-B9286320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95DF2B-8CA7-4BD5-AB3C-D665A2F0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98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D7CC52-6581-4AC4-B730-A10C34ABD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A88B5C-0E38-43EC-968D-9D807AC52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EAFFF3-9372-4DDD-8536-63FFBB4AC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D590CF-7795-453D-A507-FF7AF7AB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C1A751-0895-4F8A-AE95-773804EB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68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D5689-BA84-4998-A4C2-95D171BF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369909-FF6D-4AA8-A889-16C57115F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CA6003-9FC9-41BA-8187-FE481E3D2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83A434-0E8B-41CB-AF6A-66AB971F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CC38B2-8223-40F1-9D95-A34FBFBF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54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448F2-869A-402E-A217-BB86AB42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0DC98-BB9D-49B7-8BC0-18CEE1ACD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6FDD22-ED08-4B89-B1EA-81058831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DDD036-440A-4601-AA9C-7EF5C615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447ABD-5DB5-4F13-A3BA-539B6802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96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6A92E-D6D6-44EB-B1A3-CE0804FE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FA95D-7E62-42E2-99E1-33320EBDF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D6F508-BE74-4B7C-BA22-920DFBA20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3A2E87-3D7F-4AE4-9651-E16545C4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2B66C9-3803-4291-8106-62214312B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47E162-E954-4721-BA5D-4265E023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81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F8C2E-2F27-44BD-A977-1C38B4BC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C85A7B-8131-42C6-B614-4BF20B191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C37E2C-A9FE-4BC2-9DE8-6238283AD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BE345A-FA35-44C6-8058-F8CD5AA72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19C5BBD-A048-4534-BFD0-ADAA58825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F1FF84-ED10-4879-AA3A-2A47EA3D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D0675B-625A-4120-8646-2169742E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A92954-B24C-4BE3-87F3-39D38965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92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08357-7430-42B7-971E-149A627A8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D1A4D6-94EA-470E-8062-EED97F66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B1F865-016F-4D2E-9C21-F3B145D3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9C09CE-4728-49B2-8EA0-5B9B06AF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25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151628-18DC-42B6-B9E5-622C3FCA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09F5C8-596E-4827-8E7A-6E3A13ED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8D6EA1-277A-4BFC-870F-E9442A0B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45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AFAA1-BDB5-4311-8B33-4DC5C1542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5B75C-B486-4352-93D1-675F65FDD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E57CA0-4994-4626-8C53-76B6257ED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941E2D-6B89-4AE6-909C-050C454C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16C3C9-BB26-47EE-93CF-00E1C23D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D9D183-686F-4E1D-BA41-DF42C5D8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55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F9A9F-062F-493B-A7F4-C7B89721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7FCC4DB-721E-4A6F-A8C8-A0422A91F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ADD7F9-D2A3-4D10-B178-AEBCEF171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1F844A-BD63-4C4D-8119-CC605F43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D5ADD6-EACA-4A24-B449-4DD2F9EB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9936C9-1B22-455D-A5BE-A1955557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22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4498D-2DAB-48A6-94AC-E6EC0C702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0DC211-2E8C-44C1-8B0B-BA82D948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1C9542-5DF8-43E6-A5B6-46A5D35FA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A3EA-8996-43FC-8F49-CC9C5255BD62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873849-4719-43B1-8C78-46CC2F307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B885BB-5F06-42C6-9ACE-6D5F3D90F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4572F-0AB2-4F5B-894A-28EA1CB650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21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A8F4712-7A76-4A9B-A360-5B6B01028B4D}"/>
              </a:ext>
            </a:extLst>
          </p:cNvPr>
          <p:cNvSpPr/>
          <p:nvPr/>
        </p:nvSpPr>
        <p:spPr>
          <a:xfrm>
            <a:off x="5900738" y="1066800"/>
            <a:ext cx="390525" cy="433655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44D9F925-CD86-4502-8D4A-65D1B9FF22FA}"/>
              </a:ext>
            </a:extLst>
          </p:cNvPr>
          <p:cNvSpPr/>
          <p:nvPr/>
        </p:nvSpPr>
        <p:spPr>
          <a:xfrm>
            <a:off x="3576001" y="1401445"/>
            <a:ext cx="5040000" cy="504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4B2045B1-7F71-465D-82E3-4A010D996F30}"/>
              </a:ext>
            </a:extLst>
          </p:cNvPr>
          <p:cNvSpPr/>
          <p:nvPr/>
        </p:nvSpPr>
        <p:spPr>
          <a:xfrm>
            <a:off x="3936000" y="1749970"/>
            <a:ext cx="4320000" cy="4320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2E183361-6886-41E3-9251-BBB19C1A1EAA}"/>
              </a:ext>
            </a:extLst>
          </p:cNvPr>
          <p:cNvGrpSpPr/>
          <p:nvPr/>
        </p:nvGrpSpPr>
        <p:grpSpPr>
          <a:xfrm>
            <a:off x="5715001" y="2438400"/>
            <a:ext cx="762000" cy="3124199"/>
            <a:chOff x="5715000" y="1877564"/>
            <a:chExt cx="762000" cy="332308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E4D8655E-0C9F-4700-ACDF-FD05B65D63B1}"/>
                </a:ext>
              </a:extLst>
            </p:cNvPr>
            <p:cNvSpPr/>
            <p:nvPr/>
          </p:nvSpPr>
          <p:spPr>
            <a:xfrm>
              <a:off x="5715000" y="1877564"/>
              <a:ext cx="762000" cy="332308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BDD7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2F8DD932-9429-4BCC-93EA-D710AA5B32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1877564"/>
              <a:ext cx="0" cy="172402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3B36001-BB4C-48DE-873C-A7678CB4444B}"/>
              </a:ext>
            </a:extLst>
          </p:cNvPr>
          <p:cNvSpPr/>
          <p:nvPr/>
        </p:nvSpPr>
        <p:spPr>
          <a:xfrm>
            <a:off x="4638675" y="695325"/>
            <a:ext cx="2914650" cy="456605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latin typeface="Berlin Sans FB Demi" panose="020E0802020502020306" pitchFamily="34" charset="0"/>
              </a:rPr>
              <a:t>1 minute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ECEAF60-DD64-4CB0-B47D-9A0BE25B1664}"/>
              </a:ext>
            </a:extLst>
          </p:cNvPr>
          <p:cNvSpPr txBox="1"/>
          <p:nvPr/>
        </p:nvSpPr>
        <p:spPr>
          <a:xfrm>
            <a:off x="7404281" y="3404076"/>
            <a:ext cx="1703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lt1"/>
                </a:solidFill>
                <a:latin typeface="Berlin Sans FB Demi" panose="020E0802020502020306" pitchFamily="34" charset="0"/>
              </a:rPr>
              <a:t>45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51038D0-10E8-4844-8E63-DA3E14708952}"/>
              </a:ext>
            </a:extLst>
          </p:cNvPr>
          <p:cNvSpPr txBox="1"/>
          <p:nvPr/>
        </p:nvSpPr>
        <p:spPr>
          <a:xfrm>
            <a:off x="5805283" y="5354159"/>
            <a:ext cx="1703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lt1"/>
                </a:solidFill>
                <a:latin typeface="Berlin Sans FB Demi" panose="020E0802020502020306" pitchFamily="34" charset="0"/>
              </a:rPr>
              <a:t>30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EB4881E-97BA-4576-A69F-A13BA6D822F1}"/>
              </a:ext>
            </a:extLst>
          </p:cNvPr>
          <p:cNvSpPr txBox="1"/>
          <p:nvPr/>
        </p:nvSpPr>
        <p:spPr>
          <a:xfrm>
            <a:off x="4011564" y="3404077"/>
            <a:ext cx="1703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lt1"/>
                </a:solidFill>
                <a:latin typeface="Berlin Sans FB Demi" panose="020E0802020502020306" pitchFamily="34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13838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4CCF3D2-3A31-4959-A071-FBCA3FF816AC}"/>
              </a:ext>
            </a:extLst>
          </p:cNvPr>
          <p:cNvSpPr txBox="1"/>
          <p:nvPr/>
        </p:nvSpPr>
        <p:spPr>
          <a:xfrm>
            <a:off x="311825" y="1802368"/>
            <a:ext cx="11880175" cy="12265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ES" sz="2000" dirty="0">
                <a:latin typeface="Berlin Sans FB Demi" panose="020E0802020502020306" pitchFamily="34" charset="0"/>
              </a:rPr>
              <a:t>3 min.   </a:t>
            </a: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r>
              <a:rPr lang="es-ES" sz="2000" dirty="0">
                <a:latin typeface="Berlin Sans FB Demi" panose="020E0802020502020306" pitchFamily="34" charset="0"/>
              </a:rPr>
              <a:t> </a:t>
            </a: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r>
              <a:rPr lang="es-ES" sz="2000" dirty="0">
                <a:latin typeface="Berlin Sans FB Demi" panose="020E0802020502020306" pitchFamily="34" charset="0"/>
              </a:rPr>
              <a:t>                                                 2 min.</a:t>
            </a: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r>
              <a:rPr lang="es-ES" sz="2000" dirty="0">
                <a:latin typeface="Berlin Sans FB Demi" panose="020E0802020502020306" pitchFamily="34" charset="0"/>
              </a:rPr>
              <a:t>                                                                         1 min. </a:t>
            </a: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endParaRPr lang="es-ES" sz="2000" dirty="0">
              <a:latin typeface="Berlin Sans FB Demi" panose="020E0802020502020306" pitchFamily="34" charset="0"/>
            </a:endParaRPr>
          </a:p>
          <a:p>
            <a:r>
              <a:rPr lang="es-ES" sz="2000" dirty="0">
                <a:latin typeface="Berlin Sans FB Demi" panose="020E0802020502020306" pitchFamily="34" charset="0"/>
              </a:rPr>
              <a:t>                                            </a:t>
            </a:r>
            <a:r>
              <a:rPr lang="es-ES" sz="2000" dirty="0" err="1">
                <a:latin typeface="Berlin Sans FB Demi" panose="020E0802020502020306" pitchFamily="34" charset="0"/>
              </a:rPr>
              <a:t>Time’s</a:t>
            </a:r>
            <a:r>
              <a:rPr lang="es-ES" sz="2000" dirty="0">
                <a:latin typeface="Berlin Sans FB Demi" panose="020E0802020502020306" pitchFamily="34" charset="0"/>
              </a:rPr>
              <a:t> up!</a:t>
            </a:r>
          </a:p>
        </p:txBody>
      </p:sp>
      <p:sp>
        <p:nvSpPr>
          <p:cNvPr id="3" name="Onda 2">
            <a:extLst>
              <a:ext uri="{FF2B5EF4-FFF2-40B4-BE49-F238E27FC236}">
                <a16:creationId xmlns:a16="http://schemas.microsoft.com/office/drawing/2014/main" id="{DF2A045E-16A7-4A18-97F5-9B43E44F1315}"/>
              </a:ext>
            </a:extLst>
          </p:cNvPr>
          <p:cNvSpPr/>
          <p:nvPr/>
        </p:nvSpPr>
        <p:spPr>
          <a:xfrm>
            <a:off x="495300" y="3181349"/>
            <a:ext cx="11696700" cy="847725"/>
          </a:xfrm>
          <a:prstGeom prst="wav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93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</Words>
  <Application>Microsoft Office PowerPoint</Application>
  <PresentationFormat>Panorámica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Aguilar Ciórraga</dc:creator>
  <cp:lastModifiedBy>Cristina Aguilar Ciórraga</cp:lastModifiedBy>
  <cp:revision>4</cp:revision>
  <dcterms:created xsi:type="dcterms:W3CDTF">2020-09-26T11:45:55Z</dcterms:created>
  <dcterms:modified xsi:type="dcterms:W3CDTF">2020-09-26T12:14:06Z</dcterms:modified>
</cp:coreProperties>
</file>