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F3650D"/>
    <a:srgbClr val="43F63A"/>
    <a:srgbClr val="FFC000"/>
    <a:srgbClr val="FFFFFF"/>
    <a:srgbClr val="B749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2722-4716-8809-7577A3E5177A}"/>
              </c:ext>
            </c:extLst>
          </c:dPt>
          <c:dPt>
            <c:idx val="1"/>
            <c:bubble3D val="0"/>
            <c:spPr>
              <a:solidFill>
                <a:srgbClr val="F3650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2722-4716-8809-7577A3E5177A}"/>
              </c:ext>
            </c:extLst>
          </c:dPt>
          <c:dPt>
            <c:idx val="2"/>
            <c:bubble3D val="0"/>
            <c:spPr>
              <a:solidFill>
                <a:srgbClr val="43F63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2722-4716-8809-7577A3E5177A}"/>
              </c:ext>
            </c:extLst>
          </c:dPt>
          <c:dPt>
            <c:idx val="3"/>
            <c:bubble3D val="0"/>
            <c:spPr>
              <a:solidFill>
                <a:srgbClr val="F3650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2722-4716-8809-7577A3E5177A}"/>
              </c:ext>
            </c:extLst>
          </c:dPt>
          <c:dPt>
            <c:idx val="4"/>
            <c:bubble3D val="0"/>
            <c:spPr>
              <a:solidFill>
                <a:srgbClr val="43F63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2722-4716-8809-7577A3E5177A}"/>
              </c:ext>
            </c:extLst>
          </c:dPt>
          <c:dPt>
            <c:idx val="5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722-4716-8809-7577A3E5177A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2722-4716-8809-7577A3E5177A}"/>
              </c:ext>
            </c:extLst>
          </c:dPt>
          <c:dPt>
            <c:idx val="7"/>
            <c:bubble3D val="0"/>
            <c:spPr>
              <a:solidFill>
                <a:srgbClr val="F3650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722-4716-8809-7577A3E5177A}"/>
              </c:ext>
            </c:extLst>
          </c:dPt>
          <c:dPt>
            <c:idx val="8"/>
            <c:bubble3D val="0"/>
            <c:spPr>
              <a:solidFill>
                <a:srgbClr val="43F63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2722-4716-8809-7577A3E5177A}"/>
              </c:ext>
            </c:extLst>
          </c:dPt>
          <c:dPt>
            <c:idx val="9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722-4716-8809-7577A3E5177A}"/>
              </c:ext>
            </c:extLst>
          </c:dPt>
          <c:dPt>
            <c:idx val="10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2722-4716-8809-7577A3E5177A}"/>
              </c:ext>
            </c:extLst>
          </c:dPt>
          <c:dPt>
            <c:idx val="11"/>
            <c:bubble3D val="0"/>
            <c:spPr>
              <a:solidFill>
                <a:srgbClr val="F3650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2722-4716-8809-7577A3E5177A}"/>
              </c:ext>
            </c:extLst>
          </c:dPt>
          <c:dPt>
            <c:idx val="12"/>
            <c:bubble3D val="0"/>
            <c:spPr>
              <a:solidFill>
                <a:srgbClr val="43F63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2722-4716-8809-7577A3E5177A}"/>
              </c:ext>
            </c:extLst>
          </c:dPt>
          <c:dPt>
            <c:idx val="13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2722-4716-8809-7577A3E5177A}"/>
              </c:ext>
            </c:extLst>
          </c:dPt>
          <c:dPt>
            <c:idx val="14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2722-4716-8809-7577A3E5177A}"/>
              </c:ext>
            </c:extLst>
          </c:dPt>
          <c:dPt>
            <c:idx val="15"/>
            <c:bubble3D val="0"/>
            <c:spPr>
              <a:solidFill>
                <a:srgbClr val="F3650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2722-4716-8809-7577A3E5177A}"/>
              </c:ext>
            </c:extLst>
          </c:dPt>
          <c:dPt>
            <c:idx val="16"/>
            <c:bubble3D val="0"/>
            <c:spPr>
              <a:solidFill>
                <a:srgbClr val="43F63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2722-4716-8809-7577A3E5177A}"/>
              </c:ext>
            </c:extLst>
          </c:dPt>
          <c:dPt>
            <c:idx val="17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722-4716-8809-7577A3E5177A}"/>
              </c:ext>
            </c:extLst>
          </c:dPt>
          <c:dPt>
            <c:idx val="18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2722-4716-8809-7577A3E5177A}"/>
              </c:ext>
            </c:extLst>
          </c:dPt>
          <c:dPt>
            <c:idx val="19"/>
            <c:bubble3D val="0"/>
            <c:spPr>
              <a:solidFill>
                <a:srgbClr val="F3650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2722-4716-8809-7577A3E5177A}"/>
              </c:ext>
            </c:extLst>
          </c:dPt>
          <c:dPt>
            <c:idx val="20"/>
            <c:bubble3D val="0"/>
            <c:spPr>
              <a:solidFill>
                <a:srgbClr val="43F63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2722-4716-8809-7577A3E5177A}"/>
              </c:ext>
            </c:extLst>
          </c:dPt>
          <c:dPt>
            <c:idx val="21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2722-4716-8809-7577A3E5177A}"/>
              </c:ext>
            </c:extLst>
          </c:dPt>
          <c:dPt>
            <c:idx val="2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2722-4716-8809-7577A3E5177A}"/>
              </c:ext>
            </c:extLst>
          </c:dPt>
          <c:dPt>
            <c:idx val="23"/>
            <c:bubble3D val="0"/>
            <c:spPr>
              <a:solidFill>
                <a:srgbClr val="F3650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2722-4716-8809-7577A3E5177A}"/>
              </c:ext>
            </c:extLst>
          </c:dPt>
          <c:dPt>
            <c:idx val="24"/>
            <c:bubble3D val="0"/>
            <c:spPr>
              <a:solidFill>
                <a:srgbClr val="43F63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2722-4716-8809-7577A3E5177A}"/>
              </c:ext>
            </c:extLst>
          </c:dPt>
          <c:dPt>
            <c:idx val="25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2722-4716-8809-7577A3E517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Hoja1!$A$2:$A$27</c:f>
              <c:strCache>
                <c:ptCount val="26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  <c:pt idx="13">
                  <c:v>N</c:v>
                </c:pt>
                <c:pt idx="14">
                  <c:v>O</c:v>
                </c:pt>
                <c:pt idx="15">
                  <c:v>P</c:v>
                </c:pt>
                <c:pt idx="16">
                  <c:v>Q</c:v>
                </c:pt>
                <c:pt idx="17">
                  <c:v>R</c:v>
                </c:pt>
                <c:pt idx="18">
                  <c:v>S</c:v>
                </c:pt>
                <c:pt idx="19">
                  <c:v>T</c:v>
                </c:pt>
                <c:pt idx="20">
                  <c:v>U</c:v>
                </c:pt>
                <c:pt idx="21">
                  <c:v>V</c:v>
                </c:pt>
                <c:pt idx="22">
                  <c:v>W</c:v>
                </c:pt>
                <c:pt idx="23">
                  <c:v>X</c:v>
                </c:pt>
                <c:pt idx="24">
                  <c:v>Y</c:v>
                </c:pt>
                <c:pt idx="25">
                  <c:v>Z</c:v>
                </c:pt>
              </c:strCache>
            </c:strRef>
          </c:cat>
          <c:val>
            <c:numRef>
              <c:f>Hoja1!$B$2:$B$27</c:f>
              <c:numCache>
                <c:formatCode>General</c:formatCode>
                <c:ptCount val="2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22-4716-8809-7577A3E517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D490CE-FAB1-4424-80FA-A500ABA98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18C420-84B2-4107-95ED-0CF8720C53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91CDB6-B329-4319-BC80-EE939BF48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206422-83D1-423C-A53F-5ADF1465D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D27D43-1693-4B1F-B781-8FEA03767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6036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CD3971-9DB6-4305-96D0-F6586B34E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17E5D33-B04D-4CC2-BBC3-AA303AAB6C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29B1B9-1F83-4453-80DB-BFF219A8C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B83A95-80C1-455F-B95A-944C94274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8835DF-2071-405A-BF23-74122C9BC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871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D01CB5-BA33-4123-8454-A90702EBE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6A6DBC0-8237-45B2-8D20-702B57130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31D770-EBA1-4424-8497-5A45866DD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70F255-346A-43E8-BCEB-76656FE28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08B4ADE-4980-4708-8E68-D55968295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28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241F97-2265-4E60-808A-2FBD1F219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27BD981-4F33-4B4D-BCF2-83D6B5D14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CAAD4A-A298-4A53-9DD7-51B402D6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F95E4C-0A28-4A7D-AE81-3D5F82F0A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F589C5-A5CD-4E93-BE7A-EB64290A5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8261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C677AA-7DDE-48ED-B24D-4ADEFB605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AA1DAF-86F4-4526-8CEC-EEBA27D2C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CAB59F-4DD7-4852-BD94-55FD20A2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E048B4-59AD-43B4-91E4-7BC861D8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8115EF-1A0F-4E37-B758-2FAF706FA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4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7005B2-D2C6-41B1-BDC4-8E614C52D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1D0678-B264-4882-A553-9EAC2EAB0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012F4FA-963F-4F0D-AB1D-68EAC8BE8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AC7802-7D26-4AA0-8815-3B6C62A02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5CF64E-9D5C-4AA9-AC1B-80E4A52F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FD68769-02AC-4CC8-95D3-62364A80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200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874981-DB99-44B1-B6B7-DD24367DD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33EA8C-641C-4A29-AC8B-527EEEAAE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B002810-CFF6-4AF6-A6B5-73799A5A32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D3CFB17-2931-4DC7-83C8-B60CB3A42E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54DB3CE-604A-478B-A363-3DBE1FB674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0938AC9-79FA-4E0F-BA59-14A3CCE8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39BBAA8-51B4-4967-AB5C-EFCF9FA6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0B7EA1F-F6AC-499E-B139-DD7B1648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42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11CB3-8C72-48FB-B209-2DD3EE5B7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CDFC0AE-E507-413E-AE3A-F77946F5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1C38224-9873-423B-9FFF-9C528F70C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14B670E-3349-42CD-91F5-1229E7E14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6618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A8EAC13-5369-44BC-90C2-8D323F7C2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4B8A4B8-D83F-4960-8A9C-79B53EEA3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AFAB53-B5DA-4468-B522-6E0686031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18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5764DF-A174-47D8-930E-FCD7EBE05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CB62AC-85B5-4CDC-837D-24CDCF9A0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620AB86-1B9C-4E9C-A5A4-0AACACE59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522DB12-3089-49AD-B458-36FA9392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02A595-5550-4E1C-B12D-FDE8DBC88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A5EE58-69D8-42C5-BAF7-6DFFA11B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228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A370C4-71C2-45BD-B4F8-0BE1AEA7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B93F3F-D61A-445E-AA3C-F506BC0FB1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3A5F03-3EFE-41D3-B00E-D7F6D13BF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60F51D3-953D-4E5B-B568-C2D483A1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25C76D-7653-4D09-AD42-F9C8B4761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2ECAC9-69F7-49B8-82EF-4B86B4AE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431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B1936C8-B49A-4218-9F61-20AFFEF0A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BE22E8-0804-4A65-BEF4-16DBAF5E9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76E99A-6269-4900-9B2C-45E275982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CFA4C-A5D9-4C71-8AC0-089EEC687A3E}" type="datetimeFigureOut">
              <a:rPr lang="es-ES" smtClean="0"/>
              <a:t>28/09/2020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2A5989-8881-41D2-8888-6DE04000F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CFF88D-2100-4613-9479-7CC7B2C373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72F1B-6807-45C1-9565-ED672D68B7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96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1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D54DBBEB-B4AE-495B-9D48-46F668E55CD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37737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" name="musical001">
            <a:hlinkClick r:id="" action="ppaction://media"/>
            <a:extLst>
              <a:ext uri="{FF2B5EF4-FFF2-40B4-BE49-F238E27FC236}">
                <a16:creationId xmlns:a16="http://schemas.microsoft.com/office/drawing/2014/main" id="{8163B1FD-7118-4023-B655-5AF900E7EB7C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654747" y="540026"/>
            <a:ext cx="609600" cy="609600"/>
          </a:xfrm>
          <a:prstGeom prst="rect">
            <a:avLst/>
          </a:prstGeom>
        </p:spPr>
      </p:pic>
      <p:sp>
        <p:nvSpPr>
          <p:cNvPr id="7" name="Elipse 6">
            <a:extLst>
              <a:ext uri="{FF2B5EF4-FFF2-40B4-BE49-F238E27FC236}">
                <a16:creationId xmlns:a16="http://schemas.microsoft.com/office/drawing/2014/main" id="{92C97702-B885-4DC0-9CF5-6C2416EACA79}"/>
              </a:ext>
            </a:extLst>
          </p:cNvPr>
          <p:cNvSpPr/>
          <p:nvPr/>
        </p:nvSpPr>
        <p:spPr>
          <a:xfrm>
            <a:off x="2268240" y="5105844"/>
            <a:ext cx="829994" cy="764475"/>
          </a:xfrm>
          <a:prstGeom prst="ellipse">
            <a:avLst/>
          </a:prstGeom>
          <a:solidFill>
            <a:srgbClr val="FFFF00"/>
          </a:solidFill>
          <a:ln>
            <a:solidFill>
              <a:srgbClr val="F365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" name="Triángulo isósceles 2">
            <a:extLst>
              <a:ext uri="{FF2B5EF4-FFF2-40B4-BE49-F238E27FC236}">
                <a16:creationId xmlns:a16="http://schemas.microsoft.com/office/drawing/2014/main" id="{F99B4C45-04D4-4C71-A582-FBF88A857CBE}"/>
              </a:ext>
            </a:extLst>
          </p:cNvPr>
          <p:cNvSpPr/>
          <p:nvPr/>
        </p:nvSpPr>
        <p:spPr>
          <a:xfrm rot="8431307">
            <a:off x="4031098" y="270012"/>
            <a:ext cx="425669" cy="1149626"/>
          </a:xfrm>
          <a:prstGeom prst="triangle">
            <a:avLst/>
          </a:prstGeom>
          <a:solidFill>
            <a:srgbClr val="5B9BD5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738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stop">
                                      <p:cBhvr>
                                        <p:cTn id="8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 showWhenStopped="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Graphic spid="6" grpId="0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Cuervo Gómez</dc:creator>
  <cp:lastModifiedBy>Paula Cuervo Gómez</cp:lastModifiedBy>
  <cp:revision>2</cp:revision>
  <dcterms:created xsi:type="dcterms:W3CDTF">2020-09-27T18:52:06Z</dcterms:created>
  <dcterms:modified xsi:type="dcterms:W3CDTF">2020-09-28T14:25:48Z</dcterms:modified>
</cp:coreProperties>
</file>