
<file path=[Content_Types].xml><?xml version="1.0" encoding="utf-8"?>
<Types xmlns="http://schemas.openxmlformats.org/package/2006/content-types">
  <Default Extension="xml" ContentType="application/xml"/>
  <Default Extension="mp3" ContentType="audio/mpeg"/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3" autoAdjust="0"/>
    <p:restoredTop sz="96029"/>
  </p:normalViewPr>
  <p:slideViewPr>
    <p:cSldViewPr snapToGrid="0">
      <p:cViewPr>
        <p:scale>
          <a:sx n="50" d="100"/>
          <a:sy n="50" d="100"/>
        </p:scale>
        <p:origin x="2336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Pt>
            <c:idx val="4"/>
            <c:bubble3D val="0"/>
            <c:spPr>
              <a:solidFill>
                <a:schemeClr val="accent2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1F4-4669-9B11-70FEB94FD996}"/>
              </c:ext>
            </c:extLst>
          </c:dPt>
          <c:dPt>
            <c:idx val="5"/>
            <c:bubble3D val="0"/>
            <c:spPr>
              <a:solidFill>
                <a:schemeClr val="accent2">
                  <a:tint val="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D05-436A-85E3-2E939DBCE264}"/>
              </c:ext>
            </c:extLst>
          </c:dPt>
          <c:dPt>
            <c:idx val="6"/>
            <c:bubble3D val="0"/>
            <c:spPr>
              <a:solidFill>
                <a:schemeClr val="accent2">
                  <a:tint val="7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D05-436A-85E3-2E939DBCE264}"/>
              </c:ext>
            </c:extLst>
          </c:dPt>
          <c:dPt>
            <c:idx val="7"/>
            <c:bubble3D val="0"/>
            <c:spPr>
              <a:solidFill>
                <a:schemeClr val="accent2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D05-436A-85E3-2E939DBCE264}"/>
              </c:ext>
            </c:extLst>
          </c:dPt>
          <c:dPt>
            <c:idx val="8"/>
            <c:bubble3D val="0"/>
            <c:spPr>
              <a:solidFill>
                <a:schemeClr val="accent2">
                  <a:tint val="1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D05-436A-85E3-2E939DBCE264}"/>
              </c:ext>
            </c:extLst>
          </c:dPt>
          <c:dPt>
            <c:idx val="9"/>
            <c:bubble3D val="0"/>
            <c:spPr>
              <a:solidFill>
                <a:schemeClr val="accent2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D05-436A-85E3-2E939DBCE264}"/>
              </c:ext>
            </c:extLst>
          </c:dPt>
          <c:dPt>
            <c:idx val="10"/>
            <c:bubble3D val="0"/>
            <c:spPr>
              <a:solidFill>
                <a:schemeClr val="accent2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F4-4669-9B11-70FEB94FD996}"/>
              </c:ext>
            </c:extLst>
          </c:dPt>
          <c:dPt>
            <c:idx val="11"/>
            <c:bubble3D val="0"/>
            <c:spPr>
              <a:solidFill>
                <a:schemeClr val="accent2">
                  <a:tint val="3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D05-436A-85E3-2E939DBCE264}"/>
              </c:ext>
            </c:extLst>
          </c:dPt>
          <c:dPt>
            <c:idx val="12"/>
            <c:bubble3D val="0"/>
            <c:spPr>
              <a:solidFill>
                <a:schemeClr val="accent2">
                  <a:tint val="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4D05-436A-85E3-2E939DBCE264}"/>
              </c:ext>
            </c:extLst>
          </c:dPt>
          <c:dPt>
            <c:idx val="13"/>
            <c:bubble3D val="0"/>
            <c:spPr>
              <a:solidFill>
                <a:schemeClr val="accent2">
                  <a:tint val="7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4D05-436A-85E3-2E939DBCE264}"/>
              </c:ext>
            </c:extLst>
          </c:dPt>
          <c:dPt>
            <c:idx val="14"/>
            <c:bubble3D val="0"/>
            <c:spPr>
              <a:solidFill>
                <a:schemeClr val="accent2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4D05-436A-85E3-2E939DBCE264}"/>
              </c:ext>
            </c:extLst>
          </c:dPt>
          <c:dPt>
            <c:idx val="15"/>
            <c:bubble3D val="0"/>
            <c:spPr>
              <a:solidFill>
                <a:schemeClr val="accent2">
                  <a:tint val="2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4D05-436A-85E3-2E939DBCE264}"/>
              </c:ext>
            </c:extLst>
          </c:dPt>
          <c:dPt>
            <c:idx val="16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1F4-4669-9B11-70FEB94FD996}"/>
              </c:ext>
            </c:extLst>
          </c:dPt>
          <c:dPt>
            <c:idx val="17"/>
            <c:bubble3D val="0"/>
            <c:spPr>
              <a:solidFill>
                <a:schemeClr val="accent2">
                  <a:tint val="6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4D05-436A-85E3-2E939DBCE264}"/>
              </c:ext>
            </c:extLst>
          </c:dPt>
          <c:dPt>
            <c:idx val="18"/>
            <c:bubble3D val="0"/>
            <c:spPr>
              <a:solidFill>
                <a:schemeClr val="accent2">
                  <a:tint val="3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4D05-436A-85E3-2E939DBCE264}"/>
              </c:ext>
            </c:extLst>
          </c:dPt>
          <c:dPt>
            <c:idx val="19"/>
            <c:bubble3D val="0"/>
            <c:spPr>
              <a:solidFill>
                <a:schemeClr val="accent2">
                  <a:tint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4D05-436A-85E3-2E939DBCE264}"/>
              </c:ext>
            </c:extLst>
          </c:dPt>
          <c:dPt>
            <c:idx val="20"/>
            <c:bubble3D val="0"/>
            <c:spPr>
              <a:solidFill>
                <a:schemeClr val="accent2">
                  <a:tint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4D05-436A-85E3-2E939DBCE264}"/>
              </c:ext>
            </c:extLst>
          </c:dPt>
          <c:dPt>
            <c:idx val="21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4D05-436A-85E3-2E939DBCE264}"/>
              </c:ext>
            </c:extLst>
          </c:dPt>
          <c:dPt>
            <c:idx val="22"/>
            <c:bubble3D val="0"/>
            <c:spPr>
              <a:solidFill>
                <a:schemeClr val="accent2">
                  <a:tint val="2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F4-4669-9B11-70FEB94FD996}"/>
              </c:ext>
            </c:extLst>
          </c:dPt>
          <c:dPt>
            <c:idx val="23"/>
            <c:bubble3D val="0"/>
            <c:spPr>
              <a:solidFill>
                <a:schemeClr val="accent2">
                  <a:tint val="9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4D05-436A-85E3-2E939DBCE264}"/>
              </c:ext>
            </c:extLst>
          </c:dPt>
          <c:dPt>
            <c:idx val="24"/>
            <c:bubble3D val="0"/>
            <c:spPr>
              <a:solidFill>
                <a:schemeClr val="accent2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4D05-436A-85E3-2E939DBCE264}"/>
              </c:ext>
            </c:extLst>
          </c:dPt>
          <c:dPt>
            <c:idx val="25"/>
            <c:bubble3D val="0"/>
            <c:spPr>
              <a:solidFill>
                <a:schemeClr val="accent2">
                  <a:tint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4D05-436A-85E3-2E939DBCE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image" Target="../media/image2.png"/><Relationship Id="rId2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0.55022</cdr:x>
      <cdr:y>0.22725</cdr:y>
    </cdr:from>
    <cdr:to>
      <cdr:x>0.68591</cdr:x>
      <cdr:y>0.43817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xmlns="" id="{E2794242-2669-40E6-9BB6-A12A0C6E0B8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346960">
          <a:off x="5839304" y="1551585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0.32468</cdr:x>
      <cdr:y>0.22055</cdr:y>
    </cdr:from>
    <cdr:to>
      <cdr:x>0.46037</cdr:x>
      <cdr:y>0.43146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xmlns="" id="{87CB0727-CA8F-449E-9D6E-ADD14FC6E78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268548">
          <a:off x="3445701" y="1505810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0.53308</cdr:x>
      <cdr:y>0.56761</cdr:y>
    </cdr:from>
    <cdr:to>
      <cdr:x>0.66877</cdr:x>
      <cdr:y>0.77852</cdr:y>
    </cdr:to>
    <cdr:pic>
      <cdr:nvPicPr>
        <cdr:cNvPr id="7" name="Imagen 6">
          <a:extLst xmlns:a="http://schemas.openxmlformats.org/drawingml/2006/main">
            <a:ext uri="{FF2B5EF4-FFF2-40B4-BE49-F238E27FC236}">
              <a16:creationId xmlns:a16="http://schemas.microsoft.com/office/drawing/2014/main" xmlns="" id="{8EB1BC61-121C-4E48-8EC9-2050159FD05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185261">
          <a:off x="5657381" y="3875346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0.33003</cdr:x>
      <cdr:y>0.54367</cdr:y>
    </cdr:from>
    <cdr:to>
      <cdr:x>0.46572</cdr:x>
      <cdr:y>0.75458</cdr:y>
    </cdr:to>
    <cdr:pic>
      <cdr:nvPicPr>
        <cdr:cNvPr id="9" name="Imagen 8">
          <a:extLst xmlns:a="http://schemas.openxmlformats.org/drawingml/2006/main">
            <a:ext uri="{FF2B5EF4-FFF2-40B4-BE49-F238E27FC236}">
              <a16:creationId xmlns:a16="http://schemas.microsoft.com/office/drawing/2014/main" xmlns="" id="{B19D341A-0B8E-4965-81D8-42F057B6D0B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455518">
          <a:off x="3502509" y="3711913"/>
          <a:ext cx="1440000" cy="144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F19C19-BC85-4B69-AB31-EC3BEBCB7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54527B0-BBD0-4D9A-BB11-D95633E38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E6223DA-13C2-4EAB-923F-BAF128E2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CD80AC-A2EE-464C-BDE9-3E5C2181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4245E2-5F23-48FB-872E-0ADAD359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23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B33A3B-2294-4077-9375-1E228BC3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A1B1206-8F41-4DA7-8E1B-AEC345616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558F65-8CAC-4A72-ADB6-6873AA9B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CEC77FD-E960-4C4A-98F8-1DBB3580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469BB1D-6A89-4AD0-B333-B1FBAD2B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72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2FAD2CD-012B-4BB1-A3CE-D6388D561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629FF5F-2BCC-471C-95B9-38A8000A3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CCFCB7C-76DF-4430-9F89-44D3A277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B88457E-DB49-4493-8F03-D83CA41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A9E973D-7A17-4CFB-8260-1C8369AC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49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05A81B-4DCD-405C-A668-BBD9A87C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F4B39E1-98E4-4AF2-B85C-2F07BB07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9BF901-69DB-4946-B7F9-EB3928AC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4BE5AC-DAFC-4322-81C5-9B67F7B8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84E5233-7205-401C-A72E-EB4C06B3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950FC0-3B43-42B9-9C95-9D3EA828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FDA42E3-6EEB-44C4-9F13-5D74AC39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04726C7-D46E-4D31-A6CE-22085F39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BB35B6B-84EC-4BC2-B881-7DBFAA93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D87A61-0CBC-40B3-B35A-BF8BAAF9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58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3E8823-D5A0-4381-BD53-A1410A7F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4CA9907-C4DD-404D-835A-9A880FBB4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1BC89CD-2A7C-461D-ADA7-3DD0DD825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2985827-E817-47D5-A14A-B714B75F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8BED50-79D4-4B5E-BCC9-8BB70956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2862B89-6550-4039-B161-3517EB3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0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28A9AA-4B53-41B4-B79F-A1F07622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17C3AAD-897D-4D35-8289-AF9B9865D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AA818B-2CC4-432C-B064-9533FFE90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110BBC8-B44E-41CA-BC7D-3D30E76FF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B77A742-7B5F-4333-8C2B-4DE3775CA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2C36082-BAA0-4829-935A-B2318B3E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1DE7B11-4D09-45C8-9B60-B2129999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79844A3-5B48-44A4-A481-90584801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37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0B693F-BC35-4C96-80D0-ACA20EDDE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2F32455-F79B-41DA-AFBC-1533F3E3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8147C8E-68E6-448E-A3F7-C810FAEE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2D7D76A-6047-4335-AECB-AFF99603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62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783668A-8D06-434B-8CEC-068E968E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D93FE416-DFEB-43A5-BC97-043D4990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D1C8434-1C38-42C3-A62C-CD48D231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10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018274-02E6-45C9-ADBD-3448CF01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DCF0F4-C52E-42E3-A086-FE7F8113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E2EBF-D3CF-4A04-BC5C-C3DC23DF4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26D11E2-61AD-49CD-BA66-57D9763C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503202D-DD6D-40C3-B363-8211F3F4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06980B8-F04F-43D0-90CE-0558B2DC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3325C0-7D54-4CDE-947F-2087D61E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4C27536-A148-446E-BA8E-AFF85249C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A92FF2D-5CEE-436D-9ABF-A567E2BF7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231F06F-F1D3-4076-BCA9-6477C588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D7987C5-D71F-4569-83C5-81976730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4EAD93D-FC05-4D98-8462-DE77354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23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F484AAB-252E-4A58-93EF-84AE09C2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5807B14-89FF-4CD1-810E-1B78FB84D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06CD19-4C20-4DA3-8F33-3E159EBA8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97C27-0ADF-419E-8984-04202DE3E090}" type="datetimeFigureOut">
              <a:rPr lang="es-ES" smtClean="0"/>
              <a:t>10/9/20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F838B20-0352-4292-A7CE-26DB159D0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48CF2B4-518B-49B1-9C36-1DE980A1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D17F-52A8-4B5E-A8DB-40E7A68EB7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6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chart" Target="../charts/chart1.xml"/><Relationship Id="rId5" Type="http://schemas.openxmlformats.org/officeDocument/2006/relationships/image" Target="../media/image6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D2955350-D7D1-4996-BBFD-905EDC795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0280176"/>
              </p:ext>
            </p:extLst>
          </p:nvPr>
        </p:nvGraphicFramePr>
        <p:xfrm>
          <a:off x="1204187" y="667408"/>
          <a:ext cx="10605653" cy="6595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6162ADC2-C20E-4AD0-90C1-A9208D11FA24}"/>
              </a:ext>
            </a:extLst>
          </p:cNvPr>
          <p:cNvSpPr/>
          <p:nvPr/>
        </p:nvSpPr>
        <p:spPr>
          <a:xfrm>
            <a:off x="1204187" y="4625820"/>
            <a:ext cx="1597179" cy="159717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tambores-redobles (1)">
            <a:hlinkClick r:id="" action="ppaction://media"/>
            <a:extLst>
              <a:ext uri="{FF2B5EF4-FFF2-40B4-BE49-F238E27FC236}">
                <a16:creationId xmlns:a16="http://schemas.microsoft.com/office/drawing/2014/main" xmlns="" id="{B5FA67DD-A931-471B-A210-FB4A58DB6B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72637" y="475984"/>
            <a:ext cx="487363" cy="487363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xmlns="" id="{D3B77FBF-B3C5-489A-9927-355713F80941}"/>
              </a:ext>
            </a:extLst>
          </p:cNvPr>
          <p:cNvSpPr/>
          <p:nvPr/>
        </p:nvSpPr>
        <p:spPr>
          <a:xfrm rot="10800000">
            <a:off x="6260071" y="325535"/>
            <a:ext cx="493887" cy="683747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3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Macintosh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Ainhoa González</dc:creator>
  <cp:keywords/>
  <dc:description/>
  <cp:lastModifiedBy>Usuario de Microsoft Office</cp:lastModifiedBy>
  <cp:revision>8</cp:revision>
  <dcterms:created xsi:type="dcterms:W3CDTF">2020-06-21T10:26:55Z</dcterms:created>
  <dcterms:modified xsi:type="dcterms:W3CDTF">2020-09-09T23:05:00Z</dcterms:modified>
  <cp:category/>
</cp:coreProperties>
</file>