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7" r:id="rId4"/>
    <p:sldId id="271" r:id="rId5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C24D"/>
    <a:srgbClr val="96D755"/>
    <a:srgbClr val="A1E659"/>
    <a:srgbClr val="B4FF64"/>
    <a:srgbClr val="AAF15E"/>
    <a:srgbClr val="6D9E42"/>
    <a:srgbClr val="7AB149"/>
    <a:srgbClr val="86C24E"/>
    <a:srgbClr val="96D756"/>
    <a:srgbClr val="A1E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1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80D1-4804-FF49-904B-799C28794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D60DE7-0B03-CB43-9A59-14A0137E0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F72E1-3E74-E64C-9A31-38247FD46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B291-BE07-D84A-89AC-418EC11EB2FF}" type="datetimeFigureOut">
              <a:rPr lang="en-ES" smtClean="0"/>
              <a:t>20/09/2020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FD942-6505-0243-946F-EBC7BA9E4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AF9EB-E718-3D41-8FF3-692FAE51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148B-0838-D348-A17C-CB0EDD33CD7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69932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A1BBF-B0C6-614F-A1D2-E14846505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C2193-7BE5-AC48-98E5-F039F14E0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CD919-37A9-2D4B-BFEF-A63B162F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B291-BE07-D84A-89AC-418EC11EB2FF}" type="datetimeFigureOut">
              <a:rPr lang="en-ES" smtClean="0"/>
              <a:t>20/09/2020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FE46E-D911-2C41-A1D6-259DFEE8F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5A08B-3243-EF4B-949B-F14B4E3B2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148B-0838-D348-A17C-CB0EDD33CD7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2055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DB2E29-220E-C54A-BAA7-EAC478BB2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C6382-4342-5B4C-9867-8D8794033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7167-5327-064F-9B2B-84E0720B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B291-BE07-D84A-89AC-418EC11EB2FF}" type="datetimeFigureOut">
              <a:rPr lang="en-ES" smtClean="0"/>
              <a:t>20/09/2020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794C5-B780-4D45-8ED8-A3559FC5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96D13-1A31-4847-B699-8462242A3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148B-0838-D348-A17C-CB0EDD33CD7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43956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E7A47-59DE-CB40-BAAA-74502F860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0812B-EC1F-5941-911A-7FE3F60B5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56C10-CCCF-404C-B1D8-34268DF0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B291-BE07-D84A-89AC-418EC11EB2FF}" type="datetimeFigureOut">
              <a:rPr lang="en-ES" smtClean="0"/>
              <a:t>20/09/2020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0E278-9DBD-714D-AF94-C534C5F9C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DC359-D384-4A40-8C39-DFF9E630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148B-0838-D348-A17C-CB0EDD33CD7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5615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E044F-649B-5340-981C-72059C38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D079F-286F-4A41-8BF8-4CCC06774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4EBB1-6E7A-3045-90B4-DCF37976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B291-BE07-D84A-89AC-418EC11EB2FF}" type="datetimeFigureOut">
              <a:rPr lang="en-ES" smtClean="0"/>
              <a:t>20/09/2020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F91B-B5BF-4044-B652-6C2F2A4A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22C00-A626-A14C-8836-FE2122978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148B-0838-D348-A17C-CB0EDD33CD7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45251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5F304-37A7-B84A-B72C-7E6B561AB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5BE70-2AD1-EF49-8096-449689E7A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4E271-4516-B047-89B0-E3060623A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DAE63-CD68-7B44-B174-7CCA68576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B291-BE07-D84A-89AC-418EC11EB2FF}" type="datetimeFigureOut">
              <a:rPr lang="en-ES" smtClean="0"/>
              <a:t>20/09/2020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24CF1-F85E-FD40-B895-D5288130E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6D6BE-3595-5F44-8A61-982BD9FD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148B-0838-D348-A17C-CB0EDD33CD7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11885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52F95-D206-3F42-9D9C-547D0568E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6487B-0D31-AC4B-875C-4AD2B4481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D7257-CE24-6C41-8384-2E421CC6B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41D830-CCB8-FF4F-92BE-2A6A16E57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C5F89-0336-D944-9621-7E6ECA7F4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ED87D0-EFF1-8743-A8FD-FBF2320B8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B291-BE07-D84A-89AC-418EC11EB2FF}" type="datetimeFigureOut">
              <a:rPr lang="en-ES" smtClean="0"/>
              <a:t>20/09/2020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89E071-930E-F94B-98A8-510868DCD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95A48F-96BA-9A47-AC38-5D12B075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148B-0838-D348-A17C-CB0EDD33CD7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63793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BF28-F092-4446-9096-9D523C90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87089D-88DA-BF4C-8C86-8FDD8C0B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B291-BE07-D84A-89AC-418EC11EB2FF}" type="datetimeFigureOut">
              <a:rPr lang="en-ES" smtClean="0"/>
              <a:t>20/09/2020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7C387-5D56-1545-987A-6BE5F439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7DE7B1-C5A0-6F49-9EB7-A2896918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148B-0838-D348-A17C-CB0EDD33CD7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50653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75A5BF-238B-BB47-A013-EBB2DF80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B291-BE07-D84A-89AC-418EC11EB2FF}" type="datetimeFigureOut">
              <a:rPr lang="en-ES" smtClean="0"/>
              <a:t>20/09/2020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99CA07-72B2-FC49-B589-2755FBDED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8BE90-F06F-9343-ADF3-E0FC069EE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148B-0838-D348-A17C-CB0EDD33CD7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40772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EB64C-6902-424A-9873-16CAFE1A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7C951-6594-804D-B814-843EEBD31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F3364A-0C65-954F-94F1-581A52A52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D4CE8-2EB3-EB4E-AC0B-8D4AB608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B291-BE07-D84A-89AC-418EC11EB2FF}" type="datetimeFigureOut">
              <a:rPr lang="en-ES" smtClean="0"/>
              <a:t>20/09/2020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3FF22-43D1-614E-98B1-9285CFF2D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0CA66-6F35-544B-98BB-F83FE0143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148B-0838-D348-A17C-CB0EDD33CD7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7088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5CE34-0994-BE48-971D-31F2F6AB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B9ED7B-E457-6147-B939-75D5A1CA4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74F45-F107-B64F-8B61-FEEB0CF5F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82435-9732-7146-B341-57CF5B3C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B291-BE07-D84A-89AC-418EC11EB2FF}" type="datetimeFigureOut">
              <a:rPr lang="en-ES" smtClean="0"/>
              <a:t>20/09/2020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0553A-BEAC-E244-B6B4-FD2060D82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75D19-0B04-0E4A-B5C7-1B183C70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148B-0838-D348-A17C-CB0EDD33CD7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6812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5372BC-03E5-BE41-A3C1-49B40BCF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2DA72-A697-7F47-9744-CDDA1803D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99901-51F6-514B-BC78-459A071B6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EB291-BE07-D84A-89AC-418EC11EB2FF}" type="datetimeFigureOut">
              <a:rPr lang="en-ES" smtClean="0"/>
              <a:t>20/09/2020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FD2F4-67EB-7249-B088-EEFF7BF8E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7FD6-1402-FC45-AD2F-FF00EFA0A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D148B-0838-D348-A17C-CB0EDD33CD73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80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>
            <a:hlinkClick r:id="" action="ppaction://noaction"/>
            <a:extLst>
              <a:ext uri="{FF2B5EF4-FFF2-40B4-BE49-F238E27FC236}">
                <a16:creationId xmlns:a16="http://schemas.microsoft.com/office/drawing/2014/main" id="{14C934AD-5E0E-7B46-B652-D55C66D41399}"/>
              </a:ext>
            </a:extLst>
          </p:cNvPr>
          <p:cNvSpPr/>
          <p:nvPr/>
        </p:nvSpPr>
        <p:spPr>
          <a:xfrm>
            <a:off x="10260505" y="-231227"/>
            <a:ext cx="1828799" cy="6022428"/>
          </a:xfrm>
          <a:prstGeom prst="roundRect">
            <a:avLst/>
          </a:prstGeom>
          <a:solidFill>
            <a:srgbClr val="6D9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20" name="Rounded Rectangle 19">
            <a:hlinkClick r:id="" action="ppaction://noaction"/>
            <a:extLst>
              <a:ext uri="{FF2B5EF4-FFF2-40B4-BE49-F238E27FC236}">
                <a16:creationId xmlns:a16="http://schemas.microsoft.com/office/drawing/2014/main" id="{390EBDD0-9D0D-314D-AD1F-6C364730648F}"/>
              </a:ext>
            </a:extLst>
          </p:cNvPr>
          <p:cNvSpPr/>
          <p:nvPr/>
        </p:nvSpPr>
        <p:spPr>
          <a:xfrm>
            <a:off x="8229158" y="-231227"/>
            <a:ext cx="1828799" cy="6022428"/>
          </a:xfrm>
          <a:prstGeom prst="roundRect">
            <a:avLst/>
          </a:prstGeom>
          <a:solidFill>
            <a:srgbClr val="7AB1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19" name="Rounded Rectangle 18">
            <a:hlinkClick r:id="" action="ppaction://noaction"/>
            <a:extLst>
              <a:ext uri="{FF2B5EF4-FFF2-40B4-BE49-F238E27FC236}">
                <a16:creationId xmlns:a16="http://schemas.microsoft.com/office/drawing/2014/main" id="{BFB7D85A-9E7B-A04E-80D8-092351FDB855}"/>
              </a:ext>
            </a:extLst>
          </p:cNvPr>
          <p:cNvSpPr/>
          <p:nvPr/>
        </p:nvSpPr>
        <p:spPr>
          <a:xfrm>
            <a:off x="6197809" y="-231227"/>
            <a:ext cx="1828799" cy="6022428"/>
          </a:xfrm>
          <a:prstGeom prst="roundRect">
            <a:avLst/>
          </a:prstGeom>
          <a:solidFill>
            <a:srgbClr val="86C2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18" name="Rounded Rectangle 17">
            <a:hlinkClick r:id="rId2" action="ppaction://hlinksldjump"/>
            <a:extLst>
              <a:ext uri="{FF2B5EF4-FFF2-40B4-BE49-F238E27FC236}">
                <a16:creationId xmlns:a16="http://schemas.microsoft.com/office/drawing/2014/main" id="{3630936F-7B77-8A40-B25F-39D7E3CCDDBD}"/>
              </a:ext>
            </a:extLst>
          </p:cNvPr>
          <p:cNvSpPr/>
          <p:nvPr/>
        </p:nvSpPr>
        <p:spPr>
          <a:xfrm>
            <a:off x="4166460" y="-231227"/>
            <a:ext cx="1828799" cy="6022428"/>
          </a:xfrm>
          <a:prstGeom prst="roundRect">
            <a:avLst/>
          </a:prstGeom>
          <a:solidFill>
            <a:srgbClr val="96D7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17" name="Rounded Rectangle 16">
            <a:hlinkClick r:id="rId3" action="ppaction://hlinksldjump"/>
            <a:extLst>
              <a:ext uri="{FF2B5EF4-FFF2-40B4-BE49-F238E27FC236}">
                <a16:creationId xmlns:a16="http://schemas.microsoft.com/office/drawing/2014/main" id="{EEEC6715-AB30-AD4A-A75C-23C723DFF49A}"/>
              </a:ext>
            </a:extLst>
          </p:cNvPr>
          <p:cNvSpPr/>
          <p:nvPr/>
        </p:nvSpPr>
        <p:spPr>
          <a:xfrm>
            <a:off x="2135111" y="-231227"/>
            <a:ext cx="1828799" cy="6022428"/>
          </a:xfrm>
          <a:prstGeom prst="roundRect">
            <a:avLst/>
          </a:prstGeom>
          <a:solidFill>
            <a:srgbClr val="A1E6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16" name="Rounded Rectangle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55870E3-D5D9-5C4A-9636-0413FAD5F8EA}"/>
              </a:ext>
            </a:extLst>
          </p:cNvPr>
          <p:cNvSpPr/>
          <p:nvPr/>
        </p:nvSpPr>
        <p:spPr>
          <a:xfrm>
            <a:off x="103762" y="-231227"/>
            <a:ext cx="1828799" cy="6022428"/>
          </a:xfrm>
          <a:prstGeom prst="roundRect">
            <a:avLst/>
          </a:prstGeom>
          <a:solidFill>
            <a:srgbClr val="B4FF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pic>
        <p:nvPicPr>
          <p:cNvPr id="11" name="Picture 10" descr="A close up of a logo&#10;&#10;Description automatically generated">
            <a:hlinkClick r:id="rId2" action="ppaction://hlinksldjump"/>
            <a:extLst>
              <a:ext uri="{FF2B5EF4-FFF2-40B4-BE49-F238E27FC236}">
                <a16:creationId xmlns:a16="http://schemas.microsoft.com/office/drawing/2014/main" id="{7600BCDA-3740-E942-AD8B-ADBFE2DC18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3452" y="3982166"/>
            <a:ext cx="1440000" cy="1440000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DFF08F35-25A8-7345-A2C3-C027735E35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7427" y="3982166"/>
            <a:ext cx="1440000" cy="1440000"/>
          </a:xfrm>
          <a:prstGeom prst="rect">
            <a:avLst/>
          </a:prstGeom>
        </p:spPr>
      </p:pic>
      <p:pic>
        <p:nvPicPr>
          <p:cNvPr id="15" name="Picture 14" descr="A picture containing graphics, drawing&#10;&#10;Description automatically generated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8250479-9FAD-314B-87F5-EA371689CD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402" y="3982166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6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5B802CC-798E-9540-8BB5-4FAFDC56065E}"/>
              </a:ext>
            </a:extLst>
          </p:cNvPr>
          <p:cNvSpPr/>
          <p:nvPr/>
        </p:nvSpPr>
        <p:spPr>
          <a:xfrm rot="5400000">
            <a:off x="5318628" y="-3691306"/>
            <a:ext cx="1554740" cy="12192002"/>
          </a:xfrm>
          <a:prstGeom prst="roundRect">
            <a:avLst/>
          </a:prstGeom>
          <a:solidFill>
            <a:srgbClr val="B4FF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pic>
        <p:nvPicPr>
          <p:cNvPr id="5" name="Picture 4" descr="A picture containing graphics, drawing&#10;&#10;Description automatically generated">
            <a:extLst>
              <a:ext uri="{FF2B5EF4-FFF2-40B4-BE49-F238E27FC236}">
                <a16:creationId xmlns:a16="http://schemas.microsoft.com/office/drawing/2014/main" id="{3BB82CB4-C1FD-0A45-B099-55924F827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78" y="233775"/>
            <a:ext cx="1080000" cy="108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BA8DFD-C336-7B48-8E0E-F6723D4B580B}"/>
              </a:ext>
            </a:extLst>
          </p:cNvPr>
          <p:cNvSpPr txBox="1"/>
          <p:nvPr/>
        </p:nvSpPr>
        <p:spPr>
          <a:xfrm>
            <a:off x="976393" y="2030278"/>
            <a:ext cx="9819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5400" dirty="0">
                <a:latin typeface="Modern Love Caps" pitchFamily="82" charset="0"/>
              </a:rPr>
              <a:t>WHICH ONE IS THE </a:t>
            </a:r>
            <a:r>
              <a:rPr lang="en-ES" sz="5400" b="1" u="sng" dirty="0">
                <a:latin typeface="Modern Love Caps" pitchFamily="82" charset="0"/>
              </a:rPr>
              <a:t>green</a:t>
            </a:r>
            <a:r>
              <a:rPr lang="en-ES" sz="5400" dirty="0">
                <a:latin typeface="Modern Love Caps" pitchFamily="82" charset="0"/>
              </a:rPr>
              <a:t> CRAYON?</a:t>
            </a:r>
          </a:p>
        </p:txBody>
      </p:sp>
      <p:pic>
        <p:nvPicPr>
          <p:cNvPr id="8" name="blue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2874190B-1443-D54B-87C4-AE6997BAA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323" y="4364428"/>
            <a:ext cx="1512329" cy="1440000"/>
          </a:xfrm>
          <a:prstGeom prst="rect">
            <a:avLst/>
          </a:prstGeom>
        </p:spPr>
      </p:pic>
      <p:pic>
        <p:nvPicPr>
          <p:cNvPr id="10" name="green" descr="A picture containing green, clock, sitting, dark&#10;&#10;Description automatically generated">
            <a:extLst>
              <a:ext uri="{FF2B5EF4-FFF2-40B4-BE49-F238E27FC236}">
                <a16:creationId xmlns:a16="http://schemas.microsoft.com/office/drawing/2014/main" id="{F962343C-A0CC-1948-B22E-216935AA75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7449" y="4364428"/>
            <a:ext cx="1433600" cy="1440000"/>
          </a:xfrm>
          <a:prstGeom prst="rect">
            <a:avLst/>
          </a:prstGeom>
        </p:spPr>
      </p:pic>
      <p:pic>
        <p:nvPicPr>
          <p:cNvPr id="12" name="orange" descr="A picture containing knife, holding&#10;&#10;Description automatically generated">
            <a:extLst>
              <a:ext uri="{FF2B5EF4-FFF2-40B4-BE49-F238E27FC236}">
                <a16:creationId xmlns:a16="http://schemas.microsoft.com/office/drawing/2014/main" id="{C30AA841-67FC-CC46-9EC1-9DF7377C8C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3571" y="4364428"/>
            <a:ext cx="1616604" cy="1440000"/>
          </a:xfrm>
          <a:prstGeom prst="rect">
            <a:avLst/>
          </a:prstGeom>
        </p:spPr>
      </p:pic>
      <p:pic>
        <p:nvPicPr>
          <p:cNvPr id="14" name="pink" descr="A knife with a black background&#10;&#10;Description automatically generated">
            <a:extLst>
              <a:ext uri="{FF2B5EF4-FFF2-40B4-BE49-F238E27FC236}">
                <a16:creationId xmlns:a16="http://schemas.microsoft.com/office/drawing/2014/main" id="{22B8F0CA-9594-3343-B264-4478704494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297" y="4364428"/>
            <a:ext cx="1965000" cy="1440000"/>
          </a:xfrm>
          <a:prstGeom prst="rect">
            <a:avLst/>
          </a:prstGeom>
        </p:spPr>
      </p:pic>
      <p:pic>
        <p:nvPicPr>
          <p:cNvPr id="16" name="red" descr="A picture containing knife, clock&#10;&#10;Description automatically generated">
            <a:extLst>
              <a:ext uri="{FF2B5EF4-FFF2-40B4-BE49-F238E27FC236}">
                <a16:creationId xmlns:a16="http://schemas.microsoft.com/office/drawing/2014/main" id="{B8FF43BB-484E-574A-937F-F962B3615C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17926" y="4364428"/>
            <a:ext cx="1433600" cy="1440000"/>
          </a:xfrm>
          <a:prstGeom prst="rect">
            <a:avLst/>
          </a:prstGeom>
        </p:spPr>
      </p:pic>
      <p:pic>
        <p:nvPicPr>
          <p:cNvPr id="18" name="yellow" descr="A close up of a knife&#10;&#10;Description automatically generated">
            <a:extLst>
              <a:ext uri="{FF2B5EF4-FFF2-40B4-BE49-F238E27FC236}">
                <a16:creationId xmlns:a16="http://schemas.microsoft.com/office/drawing/2014/main" id="{69648AA6-2FBD-6749-AAEE-0172B1B7CB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38802" y="4364428"/>
            <a:ext cx="1965000" cy="1440000"/>
          </a:xfrm>
          <a:prstGeom prst="rect">
            <a:avLst/>
          </a:prstGeom>
        </p:spPr>
      </p:pic>
      <p:pic>
        <p:nvPicPr>
          <p:cNvPr id="3" name="Picture 2" descr="A close up of a sign&#10;&#10;Description automatically generated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795D5B58-C7B0-F84C-95EA-F2381FDD93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69443" y="208802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07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5B802CC-798E-9540-8BB5-4FAFDC56065E}"/>
              </a:ext>
            </a:extLst>
          </p:cNvPr>
          <p:cNvSpPr/>
          <p:nvPr/>
        </p:nvSpPr>
        <p:spPr>
          <a:xfrm rot="5400000">
            <a:off x="5318628" y="-3691306"/>
            <a:ext cx="1554740" cy="12192002"/>
          </a:xfrm>
          <a:prstGeom prst="roundRect">
            <a:avLst/>
          </a:prstGeom>
          <a:solidFill>
            <a:srgbClr val="A1E6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BA8DFD-C336-7B48-8E0E-F6723D4B580B}"/>
              </a:ext>
            </a:extLst>
          </p:cNvPr>
          <p:cNvSpPr txBox="1"/>
          <p:nvPr/>
        </p:nvSpPr>
        <p:spPr>
          <a:xfrm>
            <a:off x="1924991" y="1989479"/>
            <a:ext cx="9819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5400" dirty="0">
                <a:latin typeface="Modern Love Caps" pitchFamily="82" charset="0"/>
              </a:rPr>
              <a:t>WHICH ONE IS number </a:t>
            </a:r>
            <a:r>
              <a:rPr lang="en-ES" sz="5400" dirty="0">
                <a:solidFill>
                  <a:schemeClr val="accent2"/>
                </a:solidFill>
                <a:latin typeface="Modern Love Caps" pitchFamily="82" charset="0"/>
              </a:rPr>
              <a:t>FOUR</a:t>
            </a:r>
            <a:r>
              <a:rPr lang="en-ES" sz="5400" dirty="0">
                <a:latin typeface="Modern Love Caps" pitchFamily="82" charset="0"/>
              </a:rPr>
              <a:t> ?</a:t>
            </a:r>
          </a:p>
        </p:txBody>
      </p:sp>
      <p:pic>
        <p:nvPicPr>
          <p:cNvPr id="8" name="blue" descr="A picture containing object, clock&#10;&#10;Description automatically generated" hidden="1">
            <a:extLst>
              <a:ext uri="{FF2B5EF4-FFF2-40B4-BE49-F238E27FC236}">
                <a16:creationId xmlns:a16="http://schemas.microsoft.com/office/drawing/2014/main" id="{2874190B-1443-D54B-87C4-AE6997BAA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8323" y="4364428"/>
            <a:ext cx="1512329" cy="1440000"/>
          </a:xfrm>
          <a:prstGeom prst="rect">
            <a:avLst/>
          </a:prstGeom>
        </p:spPr>
      </p:pic>
      <p:pic>
        <p:nvPicPr>
          <p:cNvPr id="10" name="green" descr="A picture containing green, clock, sitting, dark&#10;&#10;Description automatically generated" hidden="1">
            <a:extLst>
              <a:ext uri="{FF2B5EF4-FFF2-40B4-BE49-F238E27FC236}">
                <a16:creationId xmlns:a16="http://schemas.microsoft.com/office/drawing/2014/main" id="{F962343C-A0CC-1948-B22E-216935AA7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449" y="4364428"/>
            <a:ext cx="1433600" cy="1440000"/>
          </a:xfrm>
          <a:prstGeom prst="rect">
            <a:avLst/>
          </a:prstGeom>
        </p:spPr>
      </p:pic>
      <p:pic>
        <p:nvPicPr>
          <p:cNvPr id="12" name="orange" descr="A picture containing knife, holding&#10;&#10;Description automatically generated" hidden="1">
            <a:extLst>
              <a:ext uri="{FF2B5EF4-FFF2-40B4-BE49-F238E27FC236}">
                <a16:creationId xmlns:a16="http://schemas.microsoft.com/office/drawing/2014/main" id="{C30AA841-67FC-CC46-9EC1-9DF7377C8C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571" y="4364428"/>
            <a:ext cx="1616604" cy="1440000"/>
          </a:xfrm>
          <a:prstGeom prst="rect">
            <a:avLst/>
          </a:prstGeom>
        </p:spPr>
      </p:pic>
      <p:pic>
        <p:nvPicPr>
          <p:cNvPr id="14" name="pink" descr="A knife with a black background&#10;&#10;Description automatically generated" hidden="1">
            <a:extLst>
              <a:ext uri="{FF2B5EF4-FFF2-40B4-BE49-F238E27FC236}">
                <a16:creationId xmlns:a16="http://schemas.microsoft.com/office/drawing/2014/main" id="{22B8F0CA-9594-3343-B264-4478704494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297" y="4364428"/>
            <a:ext cx="1965000" cy="1440000"/>
          </a:xfrm>
          <a:prstGeom prst="rect">
            <a:avLst/>
          </a:prstGeom>
        </p:spPr>
      </p:pic>
      <p:pic>
        <p:nvPicPr>
          <p:cNvPr id="16" name="red" descr="A picture containing knife, clock&#10;&#10;Description automatically generated" hidden="1">
            <a:extLst>
              <a:ext uri="{FF2B5EF4-FFF2-40B4-BE49-F238E27FC236}">
                <a16:creationId xmlns:a16="http://schemas.microsoft.com/office/drawing/2014/main" id="{B8FF43BB-484E-574A-937F-F962B3615C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7926" y="4364428"/>
            <a:ext cx="1433600" cy="1440000"/>
          </a:xfrm>
          <a:prstGeom prst="rect">
            <a:avLst/>
          </a:prstGeom>
        </p:spPr>
      </p:pic>
      <p:pic>
        <p:nvPicPr>
          <p:cNvPr id="18" name="yellow" descr="A close up of a knife&#10;&#10;Description automatically generated" hidden="1">
            <a:extLst>
              <a:ext uri="{FF2B5EF4-FFF2-40B4-BE49-F238E27FC236}">
                <a16:creationId xmlns:a16="http://schemas.microsoft.com/office/drawing/2014/main" id="{69648AA6-2FBD-6749-AAEE-0172B1B7CB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38802" y="4364428"/>
            <a:ext cx="1965000" cy="1440000"/>
          </a:xfrm>
          <a:prstGeom prst="rect">
            <a:avLst/>
          </a:prstGeom>
        </p:spPr>
      </p:pic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6A8F698E-2A9D-074F-B94E-C66113F2B1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822" y="205498"/>
            <a:ext cx="1080000" cy="1080000"/>
          </a:xfrm>
          <a:prstGeom prst="rect">
            <a:avLst/>
          </a:prstGeom>
        </p:spPr>
      </p:pic>
      <p:sp>
        <p:nvSpPr>
          <p:cNvPr id="2" name="one">
            <a:extLst>
              <a:ext uri="{FF2B5EF4-FFF2-40B4-BE49-F238E27FC236}">
                <a16:creationId xmlns:a16="http://schemas.microsoft.com/office/drawing/2014/main" id="{8EBF9BD3-BDA8-AB46-A1BB-2E9AACFEE767}"/>
              </a:ext>
            </a:extLst>
          </p:cNvPr>
          <p:cNvSpPr txBox="1"/>
          <p:nvPr/>
        </p:nvSpPr>
        <p:spPr>
          <a:xfrm>
            <a:off x="1188822" y="4122679"/>
            <a:ext cx="14723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3800" b="1" dirty="0">
                <a:latin typeface="Arial Black" panose="020B0604020202020204" pitchFamily="34" charset="0"/>
                <a:cs typeface="Arial Black" panose="020B0604020202020204" pitchFamily="34" charset="0"/>
              </a:rPr>
              <a:t>1</a:t>
            </a:r>
            <a:endParaRPr lang="en-ES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7" name="two">
            <a:extLst>
              <a:ext uri="{FF2B5EF4-FFF2-40B4-BE49-F238E27FC236}">
                <a16:creationId xmlns:a16="http://schemas.microsoft.com/office/drawing/2014/main" id="{E392EBEB-FA4B-BF41-9E3B-31F9C5052651}"/>
              </a:ext>
            </a:extLst>
          </p:cNvPr>
          <p:cNvSpPr txBox="1"/>
          <p:nvPr/>
        </p:nvSpPr>
        <p:spPr>
          <a:xfrm>
            <a:off x="3113432" y="4122679"/>
            <a:ext cx="14723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3800" b="1" dirty="0">
                <a:latin typeface="Arial Black" panose="020B0604020202020204" pitchFamily="34" charset="0"/>
                <a:cs typeface="Arial Black" panose="020B0604020202020204" pitchFamily="34" charset="0"/>
              </a:rPr>
              <a:t>2</a:t>
            </a:r>
            <a:endParaRPr lang="en-ES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9" name="three">
            <a:extLst>
              <a:ext uri="{FF2B5EF4-FFF2-40B4-BE49-F238E27FC236}">
                <a16:creationId xmlns:a16="http://schemas.microsoft.com/office/drawing/2014/main" id="{B5BEECD6-6BCD-6442-9EFB-2E68E79BC9B2}"/>
              </a:ext>
            </a:extLst>
          </p:cNvPr>
          <p:cNvSpPr txBox="1"/>
          <p:nvPr/>
        </p:nvSpPr>
        <p:spPr>
          <a:xfrm>
            <a:off x="5038042" y="4122679"/>
            <a:ext cx="14723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3800" b="1" dirty="0">
                <a:latin typeface="Arial Black" panose="020B0604020202020204" pitchFamily="34" charset="0"/>
                <a:cs typeface="Arial Black" panose="020B0604020202020204" pitchFamily="34" charset="0"/>
              </a:rPr>
              <a:t>3</a:t>
            </a:r>
            <a:endParaRPr lang="en-ES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20" name="four">
            <a:extLst>
              <a:ext uri="{FF2B5EF4-FFF2-40B4-BE49-F238E27FC236}">
                <a16:creationId xmlns:a16="http://schemas.microsoft.com/office/drawing/2014/main" id="{BCF52B41-5ED3-3445-8743-449D2A6BECAF}"/>
              </a:ext>
            </a:extLst>
          </p:cNvPr>
          <p:cNvSpPr txBox="1"/>
          <p:nvPr/>
        </p:nvSpPr>
        <p:spPr>
          <a:xfrm>
            <a:off x="6962652" y="4122679"/>
            <a:ext cx="14723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3800" b="1" dirty="0">
                <a:latin typeface="Arial Black" panose="020B0604020202020204" pitchFamily="34" charset="0"/>
                <a:cs typeface="Arial Black" panose="020B0604020202020204" pitchFamily="34" charset="0"/>
              </a:rPr>
              <a:t>4</a:t>
            </a:r>
            <a:endParaRPr lang="en-ES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21" name="five">
            <a:extLst>
              <a:ext uri="{FF2B5EF4-FFF2-40B4-BE49-F238E27FC236}">
                <a16:creationId xmlns:a16="http://schemas.microsoft.com/office/drawing/2014/main" id="{085E5A09-38D5-9B48-8659-C020975FE167}"/>
              </a:ext>
            </a:extLst>
          </p:cNvPr>
          <p:cNvSpPr txBox="1"/>
          <p:nvPr/>
        </p:nvSpPr>
        <p:spPr>
          <a:xfrm>
            <a:off x="8887262" y="4122679"/>
            <a:ext cx="14723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3800" b="1" dirty="0">
                <a:latin typeface="Arial Black" panose="020B0604020202020204" pitchFamily="34" charset="0"/>
                <a:cs typeface="Arial Black" panose="020B0604020202020204" pitchFamily="34" charset="0"/>
              </a:rPr>
              <a:t>5</a:t>
            </a:r>
            <a:endParaRPr lang="en-ES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22" name="Picture 21" descr="A close up of a sign&#10;&#10;Description automatically generated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6586C471-7BB8-7348-B22A-0F3003CE16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69443" y="208802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3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9" grpId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5B802CC-798E-9540-8BB5-4FAFDC56065E}"/>
              </a:ext>
            </a:extLst>
          </p:cNvPr>
          <p:cNvSpPr/>
          <p:nvPr/>
        </p:nvSpPr>
        <p:spPr>
          <a:xfrm rot="5400000">
            <a:off x="5318628" y="-3691306"/>
            <a:ext cx="1554740" cy="12192002"/>
          </a:xfrm>
          <a:prstGeom prst="roundRect">
            <a:avLst/>
          </a:prstGeom>
          <a:solidFill>
            <a:srgbClr val="96D7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BA8DFD-C336-7B48-8E0E-F6723D4B580B}"/>
              </a:ext>
            </a:extLst>
          </p:cNvPr>
          <p:cNvSpPr txBox="1"/>
          <p:nvPr/>
        </p:nvSpPr>
        <p:spPr>
          <a:xfrm>
            <a:off x="2874936" y="2082468"/>
            <a:ext cx="7268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5400" dirty="0">
                <a:latin typeface="Modern Love Caps" pitchFamily="82" charset="0"/>
              </a:rPr>
              <a:t>WHERE IS THE </a:t>
            </a:r>
            <a:r>
              <a:rPr lang="en-ES" sz="5400" dirty="0">
                <a:solidFill>
                  <a:schemeClr val="accent2"/>
                </a:solidFill>
                <a:latin typeface="Modern Love Caps" pitchFamily="82" charset="0"/>
              </a:rPr>
              <a:t>TURTLE</a:t>
            </a:r>
            <a:r>
              <a:rPr lang="en-ES" sz="5400" dirty="0">
                <a:latin typeface="Modern Love Caps" pitchFamily="82" charset="0"/>
              </a:rPr>
              <a:t> ?</a:t>
            </a:r>
          </a:p>
        </p:txBody>
      </p:sp>
      <p:pic>
        <p:nvPicPr>
          <p:cNvPr id="8" name="blue" descr="A picture containing object, clock&#10;&#10;Description automatically generated" hidden="1">
            <a:extLst>
              <a:ext uri="{FF2B5EF4-FFF2-40B4-BE49-F238E27FC236}">
                <a16:creationId xmlns:a16="http://schemas.microsoft.com/office/drawing/2014/main" id="{2874190B-1443-D54B-87C4-AE6997BAA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8323" y="4364428"/>
            <a:ext cx="1512329" cy="1440000"/>
          </a:xfrm>
          <a:prstGeom prst="rect">
            <a:avLst/>
          </a:prstGeom>
        </p:spPr>
      </p:pic>
      <p:pic>
        <p:nvPicPr>
          <p:cNvPr id="10" name="green" descr="A picture containing green, clock, sitting, dark&#10;&#10;Description automatically generated" hidden="1">
            <a:extLst>
              <a:ext uri="{FF2B5EF4-FFF2-40B4-BE49-F238E27FC236}">
                <a16:creationId xmlns:a16="http://schemas.microsoft.com/office/drawing/2014/main" id="{F962343C-A0CC-1948-B22E-216935AA7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449" y="4364428"/>
            <a:ext cx="1433600" cy="1440000"/>
          </a:xfrm>
          <a:prstGeom prst="rect">
            <a:avLst/>
          </a:prstGeom>
        </p:spPr>
      </p:pic>
      <p:pic>
        <p:nvPicPr>
          <p:cNvPr id="12" name="orange" descr="A picture containing knife, holding&#10;&#10;Description automatically generated" hidden="1">
            <a:extLst>
              <a:ext uri="{FF2B5EF4-FFF2-40B4-BE49-F238E27FC236}">
                <a16:creationId xmlns:a16="http://schemas.microsoft.com/office/drawing/2014/main" id="{C30AA841-67FC-CC46-9EC1-9DF7377C8C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571" y="4364428"/>
            <a:ext cx="1616604" cy="1440000"/>
          </a:xfrm>
          <a:prstGeom prst="rect">
            <a:avLst/>
          </a:prstGeom>
        </p:spPr>
      </p:pic>
      <p:pic>
        <p:nvPicPr>
          <p:cNvPr id="14" name="pink" descr="A knife with a black background&#10;&#10;Description automatically generated" hidden="1">
            <a:extLst>
              <a:ext uri="{FF2B5EF4-FFF2-40B4-BE49-F238E27FC236}">
                <a16:creationId xmlns:a16="http://schemas.microsoft.com/office/drawing/2014/main" id="{22B8F0CA-9594-3343-B264-4478704494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297" y="4364428"/>
            <a:ext cx="1965000" cy="1440000"/>
          </a:xfrm>
          <a:prstGeom prst="rect">
            <a:avLst/>
          </a:prstGeom>
        </p:spPr>
      </p:pic>
      <p:pic>
        <p:nvPicPr>
          <p:cNvPr id="16" name="red" descr="A picture containing knife, clock&#10;&#10;Description automatically generated" hidden="1">
            <a:extLst>
              <a:ext uri="{FF2B5EF4-FFF2-40B4-BE49-F238E27FC236}">
                <a16:creationId xmlns:a16="http://schemas.microsoft.com/office/drawing/2014/main" id="{B8FF43BB-484E-574A-937F-F962B3615C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7926" y="4364428"/>
            <a:ext cx="1433600" cy="1440000"/>
          </a:xfrm>
          <a:prstGeom prst="rect">
            <a:avLst/>
          </a:prstGeom>
        </p:spPr>
      </p:pic>
      <p:pic>
        <p:nvPicPr>
          <p:cNvPr id="18" name="yellow" descr="A close up of a knife&#10;&#10;Description automatically generated" hidden="1">
            <a:extLst>
              <a:ext uri="{FF2B5EF4-FFF2-40B4-BE49-F238E27FC236}">
                <a16:creationId xmlns:a16="http://schemas.microsoft.com/office/drawing/2014/main" id="{69648AA6-2FBD-6749-AAEE-0172B1B7CB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38802" y="4364428"/>
            <a:ext cx="1965000" cy="1440000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D8F749B0-9017-6444-BA7A-521F0899EE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5404" y="208802"/>
            <a:ext cx="1080000" cy="1080000"/>
          </a:xfrm>
          <a:prstGeom prst="rect">
            <a:avLst/>
          </a:prstGeom>
        </p:spPr>
      </p:pic>
      <p:pic>
        <p:nvPicPr>
          <p:cNvPr id="5" name="CAT" descr="A close up of a logo&#10;&#10;Description automatically generated">
            <a:extLst>
              <a:ext uri="{FF2B5EF4-FFF2-40B4-BE49-F238E27FC236}">
                <a16:creationId xmlns:a16="http://schemas.microsoft.com/office/drawing/2014/main" id="{12CC12D2-090F-4445-A9AC-20E3191E6A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09471" y="4508875"/>
            <a:ext cx="1443600" cy="1443600"/>
          </a:xfrm>
          <a:prstGeom prst="rect">
            <a:avLst/>
          </a:prstGeom>
        </p:spPr>
      </p:pic>
      <p:pic>
        <p:nvPicPr>
          <p:cNvPr id="9" name="frog" descr="A picture containing drawing&#10;&#10;Description automatically generated">
            <a:extLst>
              <a:ext uri="{FF2B5EF4-FFF2-40B4-BE49-F238E27FC236}">
                <a16:creationId xmlns:a16="http://schemas.microsoft.com/office/drawing/2014/main" id="{C5A8CA38-141D-8F46-BFF2-474AD869BFC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0895" y="4508875"/>
            <a:ext cx="1443600" cy="1443600"/>
          </a:xfrm>
          <a:prstGeom prst="rect">
            <a:avLst/>
          </a:prstGeom>
        </p:spPr>
      </p:pic>
      <p:pic>
        <p:nvPicPr>
          <p:cNvPr id="13" name="monkey" descr="A close up of a logo&#10;&#10;Description automatically generated">
            <a:extLst>
              <a:ext uri="{FF2B5EF4-FFF2-40B4-BE49-F238E27FC236}">
                <a16:creationId xmlns:a16="http://schemas.microsoft.com/office/drawing/2014/main" id="{D91F1BE4-F194-3C4C-8659-473EED1B422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58759" y="4508875"/>
            <a:ext cx="1443600" cy="1443600"/>
          </a:xfrm>
          <a:prstGeom prst="rect">
            <a:avLst/>
          </a:prstGeom>
        </p:spPr>
      </p:pic>
      <p:pic>
        <p:nvPicPr>
          <p:cNvPr id="26" name="turtle" descr="A close up of a logo&#10;&#10;Description automatically generated">
            <a:extLst>
              <a:ext uri="{FF2B5EF4-FFF2-40B4-BE49-F238E27FC236}">
                <a16:creationId xmlns:a16="http://schemas.microsoft.com/office/drawing/2014/main" id="{DA2998C4-D682-3948-8DE7-D93CFC74BC4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60183" y="4508875"/>
            <a:ext cx="1443600" cy="1443600"/>
          </a:xfrm>
          <a:prstGeom prst="rect">
            <a:avLst/>
          </a:prstGeom>
        </p:spPr>
      </p:pic>
      <p:pic>
        <p:nvPicPr>
          <p:cNvPr id="17" name="Picture 16" descr="A close up of a sign&#10;&#10;Description automatically generated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68297F2-5C79-5240-B67B-2728757FD52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669443" y="208802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4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23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Modern Love Caps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Martinez</dc:creator>
  <cp:lastModifiedBy>Anna Martinez</cp:lastModifiedBy>
  <cp:revision>19</cp:revision>
  <dcterms:created xsi:type="dcterms:W3CDTF">2020-09-11T16:02:11Z</dcterms:created>
  <dcterms:modified xsi:type="dcterms:W3CDTF">2020-09-20T17:13:33Z</dcterms:modified>
</cp:coreProperties>
</file>