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ED7"/>
    <a:srgbClr val="BDD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50" d="100"/>
          <a:sy n="50" d="100"/>
        </p:scale>
        <p:origin x="62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68D58-B1F9-42AB-A5B1-3BA94FBF6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F69F16-26EF-474A-942F-AC491AC1D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D19243-9781-4ABA-AD4F-450A57FC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AF0B4-DB48-4F9F-BD3E-EF39A5D8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991C8-8EC2-4AC0-860D-60857550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5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0D413-5FD5-4756-80EE-F957E899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00D2FA-C9ED-442A-B953-3388063BF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EB956-25BD-4EA6-9249-8D110D00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6706F2-9B43-4BE2-8B58-3C11BF89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90CC2-3D40-4AB6-89E5-13F86982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55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9CFB53-4194-463A-8604-3819EF633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503F20-30BD-4A3D-99F1-5946497A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205CE-D2B7-43BE-8A48-A4D63DB9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24331-0031-420F-921C-C982F347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28D0D1-BA3A-44C2-B06C-3D551B3A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4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EDBB5-7083-4914-A96C-8230796A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6AB001-9EF9-4954-9613-35E324533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AF76B4-220E-4B77-8F91-3E9215F64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0BE2F-A9E5-4F94-A032-6F4DEC6E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B149DB-C0CC-4E41-9DB5-E9296028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02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0DA33-CECD-4057-B6E8-1CB87E2F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E181F9-F8EA-4A6E-9DAF-3696DD4F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8A35B2-D00F-4690-9AC5-6CA84599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0308AA-03FE-4784-AF7F-B0B25839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F79CA-0158-4774-8365-A7A2DDC4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9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51F84-33ED-4AE9-9BA4-ED512422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6082F-A0ED-4BC2-B0F5-B8008B152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9C48F8-B7D5-45B7-8A8F-4299E4752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CEE9A7-EFFD-4A88-90CC-A0463B6B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580911-468E-4478-9116-020F4E6A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4D6BDB-E98A-4CCB-B8FE-4E77C12D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42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B7D66-86A8-436C-A71F-34ED9FE1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B7CC41-D5DC-40C1-80B9-6C55FCA09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B95923-C3EE-44D7-A99B-831BA67B2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BA45FE-A1CB-4AD6-869C-BE8D5CCD2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B0D8D6-4459-47F7-880F-86EBF5104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4479A1-4E27-485E-996B-24D1D41B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9AEA8F-70E1-474A-B46C-5130770B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F20E56-80BD-4CAB-9E11-CD91F637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44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7A0E6-9745-42C1-8B2B-B2E5FB4F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C27F66-7257-44AD-8C28-8FC3D9D1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040B68-6C08-4ACD-A0ED-1D78EB46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026A65-EAF4-46C1-8976-F4B366C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29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91FE37-C848-448F-ABD5-79F135E2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4D0D48-3409-4C99-91BE-2CC8785EF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82CC9D-1E4D-4F6F-AB18-2D0ACED6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00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51ECC-9ABC-4C9C-853A-789A423B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F5C6C6-CD2C-4193-ADA0-E2723C97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972B1C-9EE7-4F52-92D3-CE9CB2DC3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CD2D24-427A-45D3-BF19-3D505E97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7A793C-8AA9-4F0F-91C4-1FB1BC67C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8B96E5-36CD-4391-A829-9D1D5D87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97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251BA-094D-47B5-B0CE-212F74372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99ACC2-905E-4F75-8125-A3B3EF592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599661-DF3F-4B3E-9F9F-730A0375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8CFB40-73E9-45DC-A55F-DEF34FD2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9D46E-0128-4AE2-AFB4-6FDDD272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17A0CB-39B3-4C78-9858-EFDE0947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67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F57804-FB15-478F-8897-81C62FB8B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AEE642-473F-4999-8F98-C32DB0640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D04E7-6066-4DAF-8CD2-9E75D28CE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6EC5-9C68-4490-8A0D-0678DF9B3D3D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4C2F3-8EE3-4230-BDD3-92FD5D462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9B2A6-A9A1-49FC-9132-3A649E3F8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430B-E717-4FCC-9717-EC24E2ABC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7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hyperlink" Target="https://www.youtube.com/watch?v=qamVo3_wIp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50FEA0AA-73FB-4ED1-A838-B54E6CDFAD87}"/>
              </a:ext>
            </a:extLst>
          </p:cNvPr>
          <p:cNvSpPr/>
          <p:nvPr/>
        </p:nvSpPr>
        <p:spPr>
          <a:xfrm>
            <a:off x="9660382" y="-381000"/>
            <a:ext cx="2247900" cy="6477000"/>
          </a:xfrm>
          <a:custGeom>
            <a:avLst/>
            <a:gdLst>
              <a:gd name="connsiteX0" fmla="*/ 0 w 2247900"/>
              <a:gd name="connsiteY0" fmla="*/ 374657 h 6477000"/>
              <a:gd name="connsiteX1" fmla="*/ 374657 w 2247900"/>
              <a:gd name="connsiteY1" fmla="*/ 0 h 6477000"/>
              <a:gd name="connsiteX2" fmla="*/ 904157 w 2247900"/>
              <a:gd name="connsiteY2" fmla="*/ 0 h 6477000"/>
              <a:gd name="connsiteX3" fmla="*/ 1388700 w 2247900"/>
              <a:gd name="connsiteY3" fmla="*/ 0 h 6477000"/>
              <a:gd name="connsiteX4" fmla="*/ 1873243 w 2247900"/>
              <a:gd name="connsiteY4" fmla="*/ 0 h 6477000"/>
              <a:gd name="connsiteX5" fmla="*/ 2247900 w 2247900"/>
              <a:gd name="connsiteY5" fmla="*/ 374657 h 6477000"/>
              <a:gd name="connsiteX6" fmla="*/ 2247900 w 2247900"/>
              <a:gd name="connsiteY6" fmla="*/ 1125620 h 6477000"/>
              <a:gd name="connsiteX7" fmla="*/ 2247900 w 2247900"/>
              <a:gd name="connsiteY7" fmla="*/ 1590199 h 6477000"/>
              <a:gd name="connsiteX8" fmla="*/ 2247900 w 2247900"/>
              <a:gd name="connsiteY8" fmla="*/ 2054778 h 6477000"/>
              <a:gd name="connsiteX9" fmla="*/ 2247900 w 2247900"/>
              <a:gd name="connsiteY9" fmla="*/ 2633911 h 6477000"/>
              <a:gd name="connsiteX10" fmla="*/ 2247900 w 2247900"/>
              <a:gd name="connsiteY10" fmla="*/ 3384874 h 6477000"/>
              <a:gd name="connsiteX11" fmla="*/ 2247900 w 2247900"/>
              <a:gd name="connsiteY11" fmla="*/ 3906730 h 6477000"/>
              <a:gd name="connsiteX12" fmla="*/ 2247900 w 2247900"/>
              <a:gd name="connsiteY12" fmla="*/ 4428586 h 6477000"/>
              <a:gd name="connsiteX13" fmla="*/ 2247900 w 2247900"/>
              <a:gd name="connsiteY13" fmla="*/ 5179549 h 6477000"/>
              <a:gd name="connsiteX14" fmla="*/ 2247900 w 2247900"/>
              <a:gd name="connsiteY14" fmla="*/ 6102343 h 6477000"/>
              <a:gd name="connsiteX15" fmla="*/ 1873243 w 2247900"/>
              <a:gd name="connsiteY15" fmla="*/ 6477000 h 6477000"/>
              <a:gd name="connsiteX16" fmla="*/ 1403686 w 2247900"/>
              <a:gd name="connsiteY16" fmla="*/ 6477000 h 6477000"/>
              <a:gd name="connsiteX17" fmla="*/ 889172 w 2247900"/>
              <a:gd name="connsiteY17" fmla="*/ 6477000 h 6477000"/>
              <a:gd name="connsiteX18" fmla="*/ 374657 w 2247900"/>
              <a:gd name="connsiteY18" fmla="*/ 6477000 h 6477000"/>
              <a:gd name="connsiteX19" fmla="*/ 0 w 2247900"/>
              <a:gd name="connsiteY19" fmla="*/ 6102343 h 6477000"/>
              <a:gd name="connsiteX20" fmla="*/ 0 w 2247900"/>
              <a:gd name="connsiteY20" fmla="*/ 5408657 h 6477000"/>
              <a:gd name="connsiteX21" fmla="*/ 0 w 2247900"/>
              <a:gd name="connsiteY21" fmla="*/ 4944078 h 6477000"/>
              <a:gd name="connsiteX22" fmla="*/ 0 w 2247900"/>
              <a:gd name="connsiteY22" fmla="*/ 4479499 h 6477000"/>
              <a:gd name="connsiteX23" fmla="*/ 0 w 2247900"/>
              <a:gd name="connsiteY23" fmla="*/ 3728535 h 6477000"/>
              <a:gd name="connsiteX24" fmla="*/ 0 w 2247900"/>
              <a:gd name="connsiteY24" fmla="*/ 3034849 h 6477000"/>
              <a:gd name="connsiteX25" fmla="*/ 0 w 2247900"/>
              <a:gd name="connsiteY25" fmla="*/ 2398439 h 6477000"/>
              <a:gd name="connsiteX26" fmla="*/ 0 w 2247900"/>
              <a:gd name="connsiteY26" fmla="*/ 1647476 h 6477000"/>
              <a:gd name="connsiteX27" fmla="*/ 0 w 2247900"/>
              <a:gd name="connsiteY27" fmla="*/ 1125620 h 6477000"/>
              <a:gd name="connsiteX28" fmla="*/ 0 w 2247900"/>
              <a:gd name="connsiteY28" fmla="*/ 374657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47900" h="6477000" fill="none" extrusionOk="0">
                <a:moveTo>
                  <a:pt x="0" y="374657"/>
                </a:moveTo>
                <a:cubicBezTo>
                  <a:pt x="-41606" y="197152"/>
                  <a:pt x="183204" y="-13292"/>
                  <a:pt x="374657" y="0"/>
                </a:cubicBezTo>
                <a:cubicBezTo>
                  <a:pt x="560172" y="-7599"/>
                  <a:pt x="643449" y="20890"/>
                  <a:pt x="904157" y="0"/>
                </a:cubicBezTo>
                <a:cubicBezTo>
                  <a:pt x="1164865" y="-20890"/>
                  <a:pt x="1286179" y="17816"/>
                  <a:pt x="1388700" y="0"/>
                </a:cubicBezTo>
                <a:cubicBezTo>
                  <a:pt x="1491221" y="-17816"/>
                  <a:pt x="1741518" y="11775"/>
                  <a:pt x="1873243" y="0"/>
                </a:cubicBezTo>
                <a:cubicBezTo>
                  <a:pt x="2123404" y="-8078"/>
                  <a:pt x="2239389" y="166919"/>
                  <a:pt x="2247900" y="374657"/>
                </a:cubicBezTo>
                <a:cubicBezTo>
                  <a:pt x="2240101" y="629371"/>
                  <a:pt x="2211386" y="827688"/>
                  <a:pt x="2247900" y="1125620"/>
                </a:cubicBezTo>
                <a:cubicBezTo>
                  <a:pt x="2284414" y="1423552"/>
                  <a:pt x="2256932" y="1408943"/>
                  <a:pt x="2247900" y="1590199"/>
                </a:cubicBezTo>
                <a:cubicBezTo>
                  <a:pt x="2238868" y="1771455"/>
                  <a:pt x="2231052" y="1914792"/>
                  <a:pt x="2247900" y="2054778"/>
                </a:cubicBezTo>
                <a:cubicBezTo>
                  <a:pt x="2264748" y="2194764"/>
                  <a:pt x="2243484" y="2515899"/>
                  <a:pt x="2247900" y="2633911"/>
                </a:cubicBezTo>
                <a:cubicBezTo>
                  <a:pt x="2252316" y="2751923"/>
                  <a:pt x="2219443" y="3158299"/>
                  <a:pt x="2247900" y="3384874"/>
                </a:cubicBezTo>
                <a:cubicBezTo>
                  <a:pt x="2276357" y="3611449"/>
                  <a:pt x="2227757" y="3693126"/>
                  <a:pt x="2247900" y="3906730"/>
                </a:cubicBezTo>
                <a:cubicBezTo>
                  <a:pt x="2268043" y="4120334"/>
                  <a:pt x="2238995" y="4245086"/>
                  <a:pt x="2247900" y="4428586"/>
                </a:cubicBezTo>
                <a:cubicBezTo>
                  <a:pt x="2256805" y="4612086"/>
                  <a:pt x="2255138" y="4937676"/>
                  <a:pt x="2247900" y="5179549"/>
                </a:cubicBezTo>
                <a:cubicBezTo>
                  <a:pt x="2240662" y="5421422"/>
                  <a:pt x="2274482" y="5671714"/>
                  <a:pt x="2247900" y="6102343"/>
                </a:cubicBezTo>
                <a:cubicBezTo>
                  <a:pt x="2240286" y="6352736"/>
                  <a:pt x="2041888" y="6487536"/>
                  <a:pt x="1873243" y="6477000"/>
                </a:cubicBezTo>
                <a:cubicBezTo>
                  <a:pt x="1693031" y="6464724"/>
                  <a:pt x="1513207" y="6471046"/>
                  <a:pt x="1403686" y="6477000"/>
                </a:cubicBezTo>
                <a:cubicBezTo>
                  <a:pt x="1294165" y="6482954"/>
                  <a:pt x="1050582" y="6496197"/>
                  <a:pt x="889172" y="6477000"/>
                </a:cubicBezTo>
                <a:cubicBezTo>
                  <a:pt x="727762" y="6457803"/>
                  <a:pt x="523596" y="6457485"/>
                  <a:pt x="374657" y="6477000"/>
                </a:cubicBezTo>
                <a:cubicBezTo>
                  <a:pt x="161155" y="6485512"/>
                  <a:pt x="1742" y="6335825"/>
                  <a:pt x="0" y="6102343"/>
                </a:cubicBezTo>
                <a:cubicBezTo>
                  <a:pt x="-33795" y="5892759"/>
                  <a:pt x="-25835" y="5692987"/>
                  <a:pt x="0" y="5408657"/>
                </a:cubicBezTo>
                <a:cubicBezTo>
                  <a:pt x="25835" y="5124327"/>
                  <a:pt x="-16853" y="5142687"/>
                  <a:pt x="0" y="4944078"/>
                </a:cubicBezTo>
                <a:cubicBezTo>
                  <a:pt x="16853" y="4745469"/>
                  <a:pt x="16443" y="4661913"/>
                  <a:pt x="0" y="4479499"/>
                </a:cubicBezTo>
                <a:cubicBezTo>
                  <a:pt x="-16443" y="4297085"/>
                  <a:pt x="6183" y="3988328"/>
                  <a:pt x="0" y="3728535"/>
                </a:cubicBezTo>
                <a:cubicBezTo>
                  <a:pt x="-6183" y="3468742"/>
                  <a:pt x="-15343" y="3267062"/>
                  <a:pt x="0" y="3034849"/>
                </a:cubicBezTo>
                <a:cubicBezTo>
                  <a:pt x="15343" y="2802636"/>
                  <a:pt x="13304" y="2596280"/>
                  <a:pt x="0" y="2398439"/>
                </a:cubicBezTo>
                <a:cubicBezTo>
                  <a:pt x="-13304" y="2200598"/>
                  <a:pt x="-14769" y="1889949"/>
                  <a:pt x="0" y="1647476"/>
                </a:cubicBezTo>
                <a:cubicBezTo>
                  <a:pt x="14769" y="1405003"/>
                  <a:pt x="25575" y="1243158"/>
                  <a:pt x="0" y="1125620"/>
                </a:cubicBezTo>
                <a:cubicBezTo>
                  <a:pt x="-25575" y="1008082"/>
                  <a:pt x="-37387" y="633233"/>
                  <a:pt x="0" y="374657"/>
                </a:cubicBezTo>
                <a:close/>
              </a:path>
              <a:path w="2247900" h="6477000" stroke="0" extrusionOk="0">
                <a:moveTo>
                  <a:pt x="0" y="374657"/>
                </a:moveTo>
                <a:cubicBezTo>
                  <a:pt x="15747" y="168599"/>
                  <a:pt x="209822" y="21236"/>
                  <a:pt x="374657" y="0"/>
                </a:cubicBezTo>
                <a:cubicBezTo>
                  <a:pt x="517794" y="-2791"/>
                  <a:pt x="711599" y="-8309"/>
                  <a:pt x="904157" y="0"/>
                </a:cubicBezTo>
                <a:cubicBezTo>
                  <a:pt x="1096715" y="8309"/>
                  <a:pt x="1274650" y="-18660"/>
                  <a:pt x="1418672" y="0"/>
                </a:cubicBezTo>
                <a:cubicBezTo>
                  <a:pt x="1562694" y="18660"/>
                  <a:pt x="1693482" y="19946"/>
                  <a:pt x="1873243" y="0"/>
                </a:cubicBezTo>
                <a:cubicBezTo>
                  <a:pt x="2099333" y="-1524"/>
                  <a:pt x="2242686" y="176206"/>
                  <a:pt x="2247900" y="374657"/>
                </a:cubicBezTo>
                <a:cubicBezTo>
                  <a:pt x="2222668" y="623543"/>
                  <a:pt x="2248022" y="790887"/>
                  <a:pt x="2247900" y="1068343"/>
                </a:cubicBezTo>
                <a:cubicBezTo>
                  <a:pt x="2247778" y="1345799"/>
                  <a:pt x="2251353" y="1593437"/>
                  <a:pt x="2247900" y="1819307"/>
                </a:cubicBezTo>
                <a:cubicBezTo>
                  <a:pt x="2244447" y="2045177"/>
                  <a:pt x="2243260" y="2258221"/>
                  <a:pt x="2247900" y="2512993"/>
                </a:cubicBezTo>
                <a:cubicBezTo>
                  <a:pt x="2252540" y="2767765"/>
                  <a:pt x="2231991" y="2814736"/>
                  <a:pt x="2247900" y="3034849"/>
                </a:cubicBezTo>
                <a:cubicBezTo>
                  <a:pt x="2263809" y="3254962"/>
                  <a:pt x="2213755" y="3576648"/>
                  <a:pt x="2247900" y="3728535"/>
                </a:cubicBezTo>
                <a:cubicBezTo>
                  <a:pt x="2282045" y="3880422"/>
                  <a:pt x="2266211" y="4126615"/>
                  <a:pt x="2247900" y="4422222"/>
                </a:cubicBezTo>
                <a:cubicBezTo>
                  <a:pt x="2229589" y="4717829"/>
                  <a:pt x="2250395" y="4835391"/>
                  <a:pt x="2247900" y="4944078"/>
                </a:cubicBezTo>
                <a:cubicBezTo>
                  <a:pt x="2245405" y="5052765"/>
                  <a:pt x="2276435" y="5337718"/>
                  <a:pt x="2247900" y="5523210"/>
                </a:cubicBezTo>
                <a:cubicBezTo>
                  <a:pt x="2219365" y="5708702"/>
                  <a:pt x="2246805" y="5839527"/>
                  <a:pt x="2247900" y="6102343"/>
                </a:cubicBezTo>
                <a:cubicBezTo>
                  <a:pt x="2238460" y="6308941"/>
                  <a:pt x="2046293" y="6457524"/>
                  <a:pt x="1873243" y="6477000"/>
                </a:cubicBezTo>
                <a:cubicBezTo>
                  <a:pt x="1724362" y="6471816"/>
                  <a:pt x="1600306" y="6473807"/>
                  <a:pt x="1418672" y="6477000"/>
                </a:cubicBezTo>
                <a:cubicBezTo>
                  <a:pt x="1237038" y="6480193"/>
                  <a:pt x="1043539" y="6472720"/>
                  <a:pt x="904157" y="6477000"/>
                </a:cubicBezTo>
                <a:cubicBezTo>
                  <a:pt x="764776" y="6481280"/>
                  <a:pt x="590654" y="6471963"/>
                  <a:pt x="374657" y="6477000"/>
                </a:cubicBezTo>
                <a:cubicBezTo>
                  <a:pt x="152458" y="6472442"/>
                  <a:pt x="5626" y="6326071"/>
                  <a:pt x="0" y="6102343"/>
                </a:cubicBezTo>
                <a:cubicBezTo>
                  <a:pt x="17969" y="5786313"/>
                  <a:pt x="20202" y="5743338"/>
                  <a:pt x="0" y="5465933"/>
                </a:cubicBezTo>
                <a:cubicBezTo>
                  <a:pt x="-20202" y="5188528"/>
                  <a:pt x="5244" y="5068157"/>
                  <a:pt x="0" y="4944078"/>
                </a:cubicBezTo>
                <a:cubicBezTo>
                  <a:pt x="-5244" y="4820000"/>
                  <a:pt x="-10192" y="4606080"/>
                  <a:pt x="0" y="4364945"/>
                </a:cubicBezTo>
                <a:cubicBezTo>
                  <a:pt x="10192" y="4123810"/>
                  <a:pt x="25647" y="4037562"/>
                  <a:pt x="0" y="3728535"/>
                </a:cubicBezTo>
                <a:cubicBezTo>
                  <a:pt x="-25647" y="3419508"/>
                  <a:pt x="-12065" y="3345827"/>
                  <a:pt x="0" y="3092126"/>
                </a:cubicBezTo>
                <a:cubicBezTo>
                  <a:pt x="12065" y="2838425"/>
                  <a:pt x="16797" y="2556421"/>
                  <a:pt x="0" y="2398439"/>
                </a:cubicBezTo>
                <a:cubicBezTo>
                  <a:pt x="-16797" y="2240457"/>
                  <a:pt x="-13318" y="1948201"/>
                  <a:pt x="0" y="1647476"/>
                </a:cubicBezTo>
                <a:cubicBezTo>
                  <a:pt x="13318" y="1346751"/>
                  <a:pt x="-9843" y="1314930"/>
                  <a:pt x="0" y="1068343"/>
                </a:cubicBezTo>
                <a:cubicBezTo>
                  <a:pt x="9843" y="821756"/>
                  <a:pt x="30676" y="718605"/>
                  <a:pt x="0" y="37465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9CC3735C-C531-4058-8942-829471539974}"/>
              </a:ext>
            </a:extLst>
          </p:cNvPr>
          <p:cNvSpPr/>
          <p:nvPr/>
        </p:nvSpPr>
        <p:spPr>
          <a:xfrm>
            <a:off x="7329178" y="-381000"/>
            <a:ext cx="2247900" cy="6477000"/>
          </a:xfrm>
          <a:custGeom>
            <a:avLst/>
            <a:gdLst>
              <a:gd name="connsiteX0" fmla="*/ 0 w 2247900"/>
              <a:gd name="connsiteY0" fmla="*/ 374657 h 6477000"/>
              <a:gd name="connsiteX1" fmla="*/ 374657 w 2247900"/>
              <a:gd name="connsiteY1" fmla="*/ 0 h 6477000"/>
              <a:gd name="connsiteX2" fmla="*/ 904157 w 2247900"/>
              <a:gd name="connsiteY2" fmla="*/ 0 h 6477000"/>
              <a:gd name="connsiteX3" fmla="*/ 1388700 w 2247900"/>
              <a:gd name="connsiteY3" fmla="*/ 0 h 6477000"/>
              <a:gd name="connsiteX4" fmla="*/ 1873243 w 2247900"/>
              <a:gd name="connsiteY4" fmla="*/ 0 h 6477000"/>
              <a:gd name="connsiteX5" fmla="*/ 2247900 w 2247900"/>
              <a:gd name="connsiteY5" fmla="*/ 374657 h 6477000"/>
              <a:gd name="connsiteX6" fmla="*/ 2247900 w 2247900"/>
              <a:gd name="connsiteY6" fmla="*/ 1125620 h 6477000"/>
              <a:gd name="connsiteX7" fmla="*/ 2247900 w 2247900"/>
              <a:gd name="connsiteY7" fmla="*/ 1590199 h 6477000"/>
              <a:gd name="connsiteX8" fmla="*/ 2247900 w 2247900"/>
              <a:gd name="connsiteY8" fmla="*/ 2054778 h 6477000"/>
              <a:gd name="connsiteX9" fmla="*/ 2247900 w 2247900"/>
              <a:gd name="connsiteY9" fmla="*/ 2633911 h 6477000"/>
              <a:gd name="connsiteX10" fmla="*/ 2247900 w 2247900"/>
              <a:gd name="connsiteY10" fmla="*/ 3384874 h 6477000"/>
              <a:gd name="connsiteX11" fmla="*/ 2247900 w 2247900"/>
              <a:gd name="connsiteY11" fmla="*/ 3906730 h 6477000"/>
              <a:gd name="connsiteX12" fmla="*/ 2247900 w 2247900"/>
              <a:gd name="connsiteY12" fmla="*/ 4428586 h 6477000"/>
              <a:gd name="connsiteX13" fmla="*/ 2247900 w 2247900"/>
              <a:gd name="connsiteY13" fmla="*/ 5179549 h 6477000"/>
              <a:gd name="connsiteX14" fmla="*/ 2247900 w 2247900"/>
              <a:gd name="connsiteY14" fmla="*/ 6102343 h 6477000"/>
              <a:gd name="connsiteX15" fmla="*/ 1873243 w 2247900"/>
              <a:gd name="connsiteY15" fmla="*/ 6477000 h 6477000"/>
              <a:gd name="connsiteX16" fmla="*/ 1403686 w 2247900"/>
              <a:gd name="connsiteY16" fmla="*/ 6477000 h 6477000"/>
              <a:gd name="connsiteX17" fmla="*/ 889172 w 2247900"/>
              <a:gd name="connsiteY17" fmla="*/ 6477000 h 6477000"/>
              <a:gd name="connsiteX18" fmla="*/ 374657 w 2247900"/>
              <a:gd name="connsiteY18" fmla="*/ 6477000 h 6477000"/>
              <a:gd name="connsiteX19" fmla="*/ 0 w 2247900"/>
              <a:gd name="connsiteY19" fmla="*/ 6102343 h 6477000"/>
              <a:gd name="connsiteX20" fmla="*/ 0 w 2247900"/>
              <a:gd name="connsiteY20" fmla="*/ 5408657 h 6477000"/>
              <a:gd name="connsiteX21" fmla="*/ 0 w 2247900"/>
              <a:gd name="connsiteY21" fmla="*/ 4944078 h 6477000"/>
              <a:gd name="connsiteX22" fmla="*/ 0 w 2247900"/>
              <a:gd name="connsiteY22" fmla="*/ 4479499 h 6477000"/>
              <a:gd name="connsiteX23" fmla="*/ 0 w 2247900"/>
              <a:gd name="connsiteY23" fmla="*/ 3728535 h 6477000"/>
              <a:gd name="connsiteX24" fmla="*/ 0 w 2247900"/>
              <a:gd name="connsiteY24" fmla="*/ 3034849 h 6477000"/>
              <a:gd name="connsiteX25" fmla="*/ 0 w 2247900"/>
              <a:gd name="connsiteY25" fmla="*/ 2398439 h 6477000"/>
              <a:gd name="connsiteX26" fmla="*/ 0 w 2247900"/>
              <a:gd name="connsiteY26" fmla="*/ 1647476 h 6477000"/>
              <a:gd name="connsiteX27" fmla="*/ 0 w 2247900"/>
              <a:gd name="connsiteY27" fmla="*/ 1125620 h 6477000"/>
              <a:gd name="connsiteX28" fmla="*/ 0 w 2247900"/>
              <a:gd name="connsiteY28" fmla="*/ 374657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47900" h="6477000" fill="none" extrusionOk="0">
                <a:moveTo>
                  <a:pt x="0" y="374657"/>
                </a:moveTo>
                <a:cubicBezTo>
                  <a:pt x="-41606" y="197152"/>
                  <a:pt x="183204" y="-13292"/>
                  <a:pt x="374657" y="0"/>
                </a:cubicBezTo>
                <a:cubicBezTo>
                  <a:pt x="560172" y="-7599"/>
                  <a:pt x="643449" y="20890"/>
                  <a:pt x="904157" y="0"/>
                </a:cubicBezTo>
                <a:cubicBezTo>
                  <a:pt x="1164865" y="-20890"/>
                  <a:pt x="1286179" y="17816"/>
                  <a:pt x="1388700" y="0"/>
                </a:cubicBezTo>
                <a:cubicBezTo>
                  <a:pt x="1491221" y="-17816"/>
                  <a:pt x="1741518" y="11775"/>
                  <a:pt x="1873243" y="0"/>
                </a:cubicBezTo>
                <a:cubicBezTo>
                  <a:pt x="2123404" y="-8078"/>
                  <a:pt x="2239389" y="166919"/>
                  <a:pt x="2247900" y="374657"/>
                </a:cubicBezTo>
                <a:cubicBezTo>
                  <a:pt x="2240101" y="629371"/>
                  <a:pt x="2211386" y="827688"/>
                  <a:pt x="2247900" y="1125620"/>
                </a:cubicBezTo>
                <a:cubicBezTo>
                  <a:pt x="2284414" y="1423552"/>
                  <a:pt x="2256932" y="1408943"/>
                  <a:pt x="2247900" y="1590199"/>
                </a:cubicBezTo>
                <a:cubicBezTo>
                  <a:pt x="2238868" y="1771455"/>
                  <a:pt x="2231052" y="1914792"/>
                  <a:pt x="2247900" y="2054778"/>
                </a:cubicBezTo>
                <a:cubicBezTo>
                  <a:pt x="2264748" y="2194764"/>
                  <a:pt x="2243484" y="2515899"/>
                  <a:pt x="2247900" y="2633911"/>
                </a:cubicBezTo>
                <a:cubicBezTo>
                  <a:pt x="2252316" y="2751923"/>
                  <a:pt x="2219443" y="3158299"/>
                  <a:pt x="2247900" y="3384874"/>
                </a:cubicBezTo>
                <a:cubicBezTo>
                  <a:pt x="2276357" y="3611449"/>
                  <a:pt x="2227757" y="3693126"/>
                  <a:pt x="2247900" y="3906730"/>
                </a:cubicBezTo>
                <a:cubicBezTo>
                  <a:pt x="2268043" y="4120334"/>
                  <a:pt x="2238995" y="4245086"/>
                  <a:pt x="2247900" y="4428586"/>
                </a:cubicBezTo>
                <a:cubicBezTo>
                  <a:pt x="2256805" y="4612086"/>
                  <a:pt x="2255138" y="4937676"/>
                  <a:pt x="2247900" y="5179549"/>
                </a:cubicBezTo>
                <a:cubicBezTo>
                  <a:pt x="2240662" y="5421422"/>
                  <a:pt x="2274482" y="5671714"/>
                  <a:pt x="2247900" y="6102343"/>
                </a:cubicBezTo>
                <a:cubicBezTo>
                  <a:pt x="2240286" y="6352736"/>
                  <a:pt x="2041888" y="6487536"/>
                  <a:pt x="1873243" y="6477000"/>
                </a:cubicBezTo>
                <a:cubicBezTo>
                  <a:pt x="1693031" y="6464724"/>
                  <a:pt x="1513207" y="6471046"/>
                  <a:pt x="1403686" y="6477000"/>
                </a:cubicBezTo>
                <a:cubicBezTo>
                  <a:pt x="1294165" y="6482954"/>
                  <a:pt x="1050582" y="6496197"/>
                  <a:pt x="889172" y="6477000"/>
                </a:cubicBezTo>
                <a:cubicBezTo>
                  <a:pt x="727762" y="6457803"/>
                  <a:pt x="523596" y="6457485"/>
                  <a:pt x="374657" y="6477000"/>
                </a:cubicBezTo>
                <a:cubicBezTo>
                  <a:pt x="161155" y="6485512"/>
                  <a:pt x="1742" y="6335825"/>
                  <a:pt x="0" y="6102343"/>
                </a:cubicBezTo>
                <a:cubicBezTo>
                  <a:pt x="-33795" y="5892759"/>
                  <a:pt x="-25835" y="5692987"/>
                  <a:pt x="0" y="5408657"/>
                </a:cubicBezTo>
                <a:cubicBezTo>
                  <a:pt x="25835" y="5124327"/>
                  <a:pt x="-16853" y="5142687"/>
                  <a:pt x="0" y="4944078"/>
                </a:cubicBezTo>
                <a:cubicBezTo>
                  <a:pt x="16853" y="4745469"/>
                  <a:pt x="16443" y="4661913"/>
                  <a:pt x="0" y="4479499"/>
                </a:cubicBezTo>
                <a:cubicBezTo>
                  <a:pt x="-16443" y="4297085"/>
                  <a:pt x="6183" y="3988328"/>
                  <a:pt x="0" y="3728535"/>
                </a:cubicBezTo>
                <a:cubicBezTo>
                  <a:pt x="-6183" y="3468742"/>
                  <a:pt x="-15343" y="3267062"/>
                  <a:pt x="0" y="3034849"/>
                </a:cubicBezTo>
                <a:cubicBezTo>
                  <a:pt x="15343" y="2802636"/>
                  <a:pt x="13304" y="2596280"/>
                  <a:pt x="0" y="2398439"/>
                </a:cubicBezTo>
                <a:cubicBezTo>
                  <a:pt x="-13304" y="2200598"/>
                  <a:pt x="-14769" y="1889949"/>
                  <a:pt x="0" y="1647476"/>
                </a:cubicBezTo>
                <a:cubicBezTo>
                  <a:pt x="14769" y="1405003"/>
                  <a:pt x="25575" y="1243158"/>
                  <a:pt x="0" y="1125620"/>
                </a:cubicBezTo>
                <a:cubicBezTo>
                  <a:pt x="-25575" y="1008082"/>
                  <a:pt x="-37387" y="633233"/>
                  <a:pt x="0" y="374657"/>
                </a:cubicBezTo>
                <a:close/>
              </a:path>
              <a:path w="2247900" h="6477000" stroke="0" extrusionOk="0">
                <a:moveTo>
                  <a:pt x="0" y="374657"/>
                </a:moveTo>
                <a:cubicBezTo>
                  <a:pt x="15747" y="168599"/>
                  <a:pt x="209822" y="21236"/>
                  <a:pt x="374657" y="0"/>
                </a:cubicBezTo>
                <a:cubicBezTo>
                  <a:pt x="517794" y="-2791"/>
                  <a:pt x="711599" y="-8309"/>
                  <a:pt x="904157" y="0"/>
                </a:cubicBezTo>
                <a:cubicBezTo>
                  <a:pt x="1096715" y="8309"/>
                  <a:pt x="1274650" y="-18660"/>
                  <a:pt x="1418672" y="0"/>
                </a:cubicBezTo>
                <a:cubicBezTo>
                  <a:pt x="1562694" y="18660"/>
                  <a:pt x="1693482" y="19946"/>
                  <a:pt x="1873243" y="0"/>
                </a:cubicBezTo>
                <a:cubicBezTo>
                  <a:pt x="2099333" y="-1524"/>
                  <a:pt x="2242686" y="176206"/>
                  <a:pt x="2247900" y="374657"/>
                </a:cubicBezTo>
                <a:cubicBezTo>
                  <a:pt x="2222668" y="623543"/>
                  <a:pt x="2248022" y="790887"/>
                  <a:pt x="2247900" y="1068343"/>
                </a:cubicBezTo>
                <a:cubicBezTo>
                  <a:pt x="2247778" y="1345799"/>
                  <a:pt x="2251353" y="1593437"/>
                  <a:pt x="2247900" y="1819307"/>
                </a:cubicBezTo>
                <a:cubicBezTo>
                  <a:pt x="2244447" y="2045177"/>
                  <a:pt x="2243260" y="2258221"/>
                  <a:pt x="2247900" y="2512993"/>
                </a:cubicBezTo>
                <a:cubicBezTo>
                  <a:pt x="2252540" y="2767765"/>
                  <a:pt x="2231991" y="2814736"/>
                  <a:pt x="2247900" y="3034849"/>
                </a:cubicBezTo>
                <a:cubicBezTo>
                  <a:pt x="2263809" y="3254962"/>
                  <a:pt x="2213755" y="3576648"/>
                  <a:pt x="2247900" y="3728535"/>
                </a:cubicBezTo>
                <a:cubicBezTo>
                  <a:pt x="2282045" y="3880422"/>
                  <a:pt x="2266211" y="4126615"/>
                  <a:pt x="2247900" y="4422222"/>
                </a:cubicBezTo>
                <a:cubicBezTo>
                  <a:pt x="2229589" y="4717829"/>
                  <a:pt x="2250395" y="4835391"/>
                  <a:pt x="2247900" y="4944078"/>
                </a:cubicBezTo>
                <a:cubicBezTo>
                  <a:pt x="2245405" y="5052765"/>
                  <a:pt x="2276435" y="5337718"/>
                  <a:pt x="2247900" y="5523210"/>
                </a:cubicBezTo>
                <a:cubicBezTo>
                  <a:pt x="2219365" y="5708702"/>
                  <a:pt x="2246805" y="5839527"/>
                  <a:pt x="2247900" y="6102343"/>
                </a:cubicBezTo>
                <a:cubicBezTo>
                  <a:pt x="2238460" y="6308941"/>
                  <a:pt x="2046293" y="6457524"/>
                  <a:pt x="1873243" y="6477000"/>
                </a:cubicBezTo>
                <a:cubicBezTo>
                  <a:pt x="1724362" y="6471816"/>
                  <a:pt x="1600306" y="6473807"/>
                  <a:pt x="1418672" y="6477000"/>
                </a:cubicBezTo>
                <a:cubicBezTo>
                  <a:pt x="1237038" y="6480193"/>
                  <a:pt x="1043539" y="6472720"/>
                  <a:pt x="904157" y="6477000"/>
                </a:cubicBezTo>
                <a:cubicBezTo>
                  <a:pt x="764776" y="6481280"/>
                  <a:pt x="590654" y="6471963"/>
                  <a:pt x="374657" y="6477000"/>
                </a:cubicBezTo>
                <a:cubicBezTo>
                  <a:pt x="152458" y="6472442"/>
                  <a:pt x="5626" y="6326071"/>
                  <a:pt x="0" y="6102343"/>
                </a:cubicBezTo>
                <a:cubicBezTo>
                  <a:pt x="17969" y="5786313"/>
                  <a:pt x="20202" y="5743338"/>
                  <a:pt x="0" y="5465933"/>
                </a:cubicBezTo>
                <a:cubicBezTo>
                  <a:pt x="-20202" y="5188528"/>
                  <a:pt x="5244" y="5068157"/>
                  <a:pt x="0" y="4944078"/>
                </a:cubicBezTo>
                <a:cubicBezTo>
                  <a:pt x="-5244" y="4820000"/>
                  <a:pt x="-10192" y="4606080"/>
                  <a:pt x="0" y="4364945"/>
                </a:cubicBezTo>
                <a:cubicBezTo>
                  <a:pt x="10192" y="4123810"/>
                  <a:pt x="25647" y="4037562"/>
                  <a:pt x="0" y="3728535"/>
                </a:cubicBezTo>
                <a:cubicBezTo>
                  <a:pt x="-25647" y="3419508"/>
                  <a:pt x="-12065" y="3345827"/>
                  <a:pt x="0" y="3092126"/>
                </a:cubicBezTo>
                <a:cubicBezTo>
                  <a:pt x="12065" y="2838425"/>
                  <a:pt x="16797" y="2556421"/>
                  <a:pt x="0" y="2398439"/>
                </a:cubicBezTo>
                <a:cubicBezTo>
                  <a:pt x="-16797" y="2240457"/>
                  <a:pt x="-13318" y="1948201"/>
                  <a:pt x="0" y="1647476"/>
                </a:cubicBezTo>
                <a:cubicBezTo>
                  <a:pt x="13318" y="1346751"/>
                  <a:pt x="-9843" y="1314930"/>
                  <a:pt x="0" y="1068343"/>
                </a:cubicBezTo>
                <a:cubicBezTo>
                  <a:pt x="9843" y="821756"/>
                  <a:pt x="30676" y="718605"/>
                  <a:pt x="0" y="374657"/>
                </a:cubicBezTo>
                <a:close/>
              </a:path>
            </a:pathLst>
          </a:custGeom>
          <a:solidFill>
            <a:srgbClr val="8DAED7"/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F7F487C-6FC4-44F5-AA65-31EB6416A303}"/>
              </a:ext>
            </a:extLst>
          </p:cNvPr>
          <p:cNvSpPr/>
          <p:nvPr/>
        </p:nvSpPr>
        <p:spPr>
          <a:xfrm>
            <a:off x="4997974" y="-381000"/>
            <a:ext cx="2247900" cy="6477000"/>
          </a:xfrm>
          <a:custGeom>
            <a:avLst/>
            <a:gdLst>
              <a:gd name="connsiteX0" fmla="*/ 0 w 2247900"/>
              <a:gd name="connsiteY0" fmla="*/ 374657 h 6477000"/>
              <a:gd name="connsiteX1" fmla="*/ 374657 w 2247900"/>
              <a:gd name="connsiteY1" fmla="*/ 0 h 6477000"/>
              <a:gd name="connsiteX2" fmla="*/ 904157 w 2247900"/>
              <a:gd name="connsiteY2" fmla="*/ 0 h 6477000"/>
              <a:gd name="connsiteX3" fmla="*/ 1388700 w 2247900"/>
              <a:gd name="connsiteY3" fmla="*/ 0 h 6477000"/>
              <a:gd name="connsiteX4" fmla="*/ 1873243 w 2247900"/>
              <a:gd name="connsiteY4" fmla="*/ 0 h 6477000"/>
              <a:gd name="connsiteX5" fmla="*/ 2247900 w 2247900"/>
              <a:gd name="connsiteY5" fmla="*/ 374657 h 6477000"/>
              <a:gd name="connsiteX6" fmla="*/ 2247900 w 2247900"/>
              <a:gd name="connsiteY6" fmla="*/ 1125620 h 6477000"/>
              <a:gd name="connsiteX7" fmla="*/ 2247900 w 2247900"/>
              <a:gd name="connsiteY7" fmla="*/ 1590199 h 6477000"/>
              <a:gd name="connsiteX8" fmla="*/ 2247900 w 2247900"/>
              <a:gd name="connsiteY8" fmla="*/ 2054778 h 6477000"/>
              <a:gd name="connsiteX9" fmla="*/ 2247900 w 2247900"/>
              <a:gd name="connsiteY9" fmla="*/ 2633911 h 6477000"/>
              <a:gd name="connsiteX10" fmla="*/ 2247900 w 2247900"/>
              <a:gd name="connsiteY10" fmla="*/ 3384874 h 6477000"/>
              <a:gd name="connsiteX11" fmla="*/ 2247900 w 2247900"/>
              <a:gd name="connsiteY11" fmla="*/ 3906730 h 6477000"/>
              <a:gd name="connsiteX12" fmla="*/ 2247900 w 2247900"/>
              <a:gd name="connsiteY12" fmla="*/ 4428586 h 6477000"/>
              <a:gd name="connsiteX13" fmla="*/ 2247900 w 2247900"/>
              <a:gd name="connsiteY13" fmla="*/ 5179549 h 6477000"/>
              <a:gd name="connsiteX14" fmla="*/ 2247900 w 2247900"/>
              <a:gd name="connsiteY14" fmla="*/ 6102343 h 6477000"/>
              <a:gd name="connsiteX15" fmla="*/ 1873243 w 2247900"/>
              <a:gd name="connsiteY15" fmla="*/ 6477000 h 6477000"/>
              <a:gd name="connsiteX16" fmla="*/ 1403686 w 2247900"/>
              <a:gd name="connsiteY16" fmla="*/ 6477000 h 6477000"/>
              <a:gd name="connsiteX17" fmla="*/ 889172 w 2247900"/>
              <a:gd name="connsiteY17" fmla="*/ 6477000 h 6477000"/>
              <a:gd name="connsiteX18" fmla="*/ 374657 w 2247900"/>
              <a:gd name="connsiteY18" fmla="*/ 6477000 h 6477000"/>
              <a:gd name="connsiteX19" fmla="*/ 0 w 2247900"/>
              <a:gd name="connsiteY19" fmla="*/ 6102343 h 6477000"/>
              <a:gd name="connsiteX20" fmla="*/ 0 w 2247900"/>
              <a:gd name="connsiteY20" fmla="*/ 5408657 h 6477000"/>
              <a:gd name="connsiteX21" fmla="*/ 0 w 2247900"/>
              <a:gd name="connsiteY21" fmla="*/ 4944078 h 6477000"/>
              <a:gd name="connsiteX22" fmla="*/ 0 w 2247900"/>
              <a:gd name="connsiteY22" fmla="*/ 4479499 h 6477000"/>
              <a:gd name="connsiteX23" fmla="*/ 0 w 2247900"/>
              <a:gd name="connsiteY23" fmla="*/ 3728535 h 6477000"/>
              <a:gd name="connsiteX24" fmla="*/ 0 w 2247900"/>
              <a:gd name="connsiteY24" fmla="*/ 3034849 h 6477000"/>
              <a:gd name="connsiteX25" fmla="*/ 0 w 2247900"/>
              <a:gd name="connsiteY25" fmla="*/ 2398439 h 6477000"/>
              <a:gd name="connsiteX26" fmla="*/ 0 w 2247900"/>
              <a:gd name="connsiteY26" fmla="*/ 1647476 h 6477000"/>
              <a:gd name="connsiteX27" fmla="*/ 0 w 2247900"/>
              <a:gd name="connsiteY27" fmla="*/ 1125620 h 6477000"/>
              <a:gd name="connsiteX28" fmla="*/ 0 w 2247900"/>
              <a:gd name="connsiteY28" fmla="*/ 374657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47900" h="6477000" fill="none" extrusionOk="0">
                <a:moveTo>
                  <a:pt x="0" y="374657"/>
                </a:moveTo>
                <a:cubicBezTo>
                  <a:pt x="-41606" y="197152"/>
                  <a:pt x="183204" y="-13292"/>
                  <a:pt x="374657" y="0"/>
                </a:cubicBezTo>
                <a:cubicBezTo>
                  <a:pt x="560172" y="-7599"/>
                  <a:pt x="643449" y="20890"/>
                  <a:pt x="904157" y="0"/>
                </a:cubicBezTo>
                <a:cubicBezTo>
                  <a:pt x="1164865" y="-20890"/>
                  <a:pt x="1286179" y="17816"/>
                  <a:pt x="1388700" y="0"/>
                </a:cubicBezTo>
                <a:cubicBezTo>
                  <a:pt x="1491221" y="-17816"/>
                  <a:pt x="1741518" y="11775"/>
                  <a:pt x="1873243" y="0"/>
                </a:cubicBezTo>
                <a:cubicBezTo>
                  <a:pt x="2123404" y="-8078"/>
                  <a:pt x="2239389" y="166919"/>
                  <a:pt x="2247900" y="374657"/>
                </a:cubicBezTo>
                <a:cubicBezTo>
                  <a:pt x="2240101" y="629371"/>
                  <a:pt x="2211386" y="827688"/>
                  <a:pt x="2247900" y="1125620"/>
                </a:cubicBezTo>
                <a:cubicBezTo>
                  <a:pt x="2284414" y="1423552"/>
                  <a:pt x="2256932" y="1408943"/>
                  <a:pt x="2247900" y="1590199"/>
                </a:cubicBezTo>
                <a:cubicBezTo>
                  <a:pt x="2238868" y="1771455"/>
                  <a:pt x="2231052" y="1914792"/>
                  <a:pt x="2247900" y="2054778"/>
                </a:cubicBezTo>
                <a:cubicBezTo>
                  <a:pt x="2264748" y="2194764"/>
                  <a:pt x="2243484" y="2515899"/>
                  <a:pt x="2247900" y="2633911"/>
                </a:cubicBezTo>
                <a:cubicBezTo>
                  <a:pt x="2252316" y="2751923"/>
                  <a:pt x="2219443" y="3158299"/>
                  <a:pt x="2247900" y="3384874"/>
                </a:cubicBezTo>
                <a:cubicBezTo>
                  <a:pt x="2276357" y="3611449"/>
                  <a:pt x="2227757" y="3693126"/>
                  <a:pt x="2247900" y="3906730"/>
                </a:cubicBezTo>
                <a:cubicBezTo>
                  <a:pt x="2268043" y="4120334"/>
                  <a:pt x="2238995" y="4245086"/>
                  <a:pt x="2247900" y="4428586"/>
                </a:cubicBezTo>
                <a:cubicBezTo>
                  <a:pt x="2256805" y="4612086"/>
                  <a:pt x="2255138" y="4937676"/>
                  <a:pt x="2247900" y="5179549"/>
                </a:cubicBezTo>
                <a:cubicBezTo>
                  <a:pt x="2240662" y="5421422"/>
                  <a:pt x="2274482" y="5671714"/>
                  <a:pt x="2247900" y="6102343"/>
                </a:cubicBezTo>
                <a:cubicBezTo>
                  <a:pt x="2240286" y="6352736"/>
                  <a:pt x="2041888" y="6487536"/>
                  <a:pt x="1873243" y="6477000"/>
                </a:cubicBezTo>
                <a:cubicBezTo>
                  <a:pt x="1693031" y="6464724"/>
                  <a:pt x="1513207" y="6471046"/>
                  <a:pt x="1403686" y="6477000"/>
                </a:cubicBezTo>
                <a:cubicBezTo>
                  <a:pt x="1294165" y="6482954"/>
                  <a:pt x="1050582" y="6496197"/>
                  <a:pt x="889172" y="6477000"/>
                </a:cubicBezTo>
                <a:cubicBezTo>
                  <a:pt x="727762" y="6457803"/>
                  <a:pt x="523596" y="6457485"/>
                  <a:pt x="374657" y="6477000"/>
                </a:cubicBezTo>
                <a:cubicBezTo>
                  <a:pt x="161155" y="6485512"/>
                  <a:pt x="1742" y="6335825"/>
                  <a:pt x="0" y="6102343"/>
                </a:cubicBezTo>
                <a:cubicBezTo>
                  <a:pt x="-33795" y="5892759"/>
                  <a:pt x="-25835" y="5692987"/>
                  <a:pt x="0" y="5408657"/>
                </a:cubicBezTo>
                <a:cubicBezTo>
                  <a:pt x="25835" y="5124327"/>
                  <a:pt x="-16853" y="5142687"/>
                  <a:pt x="0" y="4944078"/>
                </a:cubicBezTo>
                <a:cubicBezTo>
                  <a:pt x="16853" y="4745469"/>
                  <a:pt x="16443" y="4661913"/>
                  <a:pt x="0" y="4479499"/>
                </a:cubicBezTo>
                <a:cubicBezTo>
                  <a:pt x="-16443" y="4297085"/>
                  <a:pt x="6183" y="3988328"/>
                  <a:pt x="0" y="3728535"/>
                </a:cubicBezTo>
                <a:cubicBezTo>
                  <a:pt x="-6183" y="3468742"/>
                  <a:pt x="-15343" y="3267062"/>
                  <a:pt x="0" y="3034849"/>
                </a:cubicBezTo>
                <a:cubicBezTo>
                  <a:pt x="15343" y="2802636"/>
                  <a:pt x="13304" y="2596280"/>
                  <a:pt x="0" y="2398439"/>
                </a:cubicBezTo>
                <a:cubicBezTo>
                  <a:pt x="-13304" y="2200598"/>
                  <a:pt x="-14769" y="1889949"/>
                  <a:pt x="0" y="1647476"/>
                </a:cubicBezTo>
                <a:cubicBezTo>
                  <a:pt x="14769" y="1405003"/>
                  <a:pt x="25575" y="1243158"/>
                  <a:pt x="0" y="1125620"/>
                </a:cubicBezTo>
                <a:cubicBezTo>
                  <a:pt x="-25575" y="1008082"/>
                  <a:pt x="-37387" y="633233"/>
                  <a:pt x="0" y="374657"/>
                </a:cubicBezTo>
                <a:close/>
              </a:path>
              <a:path w="2247900" h="6477000" stroke="0" extrusionOk="0">
                <a:moveTo>
                  <a:pt x="0" y="374657"/>
                </a:moveTo>
                <a:cubicBezTo>
                  <a:pt x="15747" y="168599"/>
                  <a:pt x="209822" y="21236"/>
                  <a:pt x="374657" y="0"/>
                </a:cubicBezTo>
                <a:cubicBezTo>
                  <a:pt x="517794" y="-2791"/>
                  <a:pt x="711599" y="-8309"/>
                  <a:pt x="904157" y="0"/>
                </a:cubicBezTo>
                <a:cubicBezTo>
                  <a:pt x="1096715" y="8309"/>
                  <a:pt x="1274650" y="-18660"/>
                  <a:pt x="1418672" y="0"/>
                </a:cubicBezTo>
                <a:cubicBezTo>
                  <a:pt x="1562694" y="18660"/>
                  <a:pt x="1693482" y="19946"/>
                  <a:pt x="1873243" y="0"/>
                </a:cubicBezTo>
                <a:cubicBezTo>
                  <a:pt x="2099333" y="-1524"/>
                  <a:pt x="2242686" y="176206"/>
                  <a:pt x="2247900" y="374657"/>
                </a:cubicBezTo>
                <a:cubicBezTo>
                  <a:pt x="2222668" y="623543"/>
                  <a:pt x="2248022" y="790887"/>
                  <a:pt x="2247900" y="1068343"/>
                </a:cubicBezTo>
                <a:cubicBezTo>
                  <a:pt x="2247778" y="1345799"/>
                  <a:pt x="2251353" y="1593437"/>
                  <a:pt x="2247900" y="1819307"/>
                </a:cubicBezTo>
                <a:cubicBezTo>
                  <a:pt x="2244447" y="2045177"/>
                  <a:pt x="2243260" y="2258221"/>
                  <a:pt x="2247900" y="2512993"/>
                </a:cubicBezTo>
                <a:cubicBezTo>
                  <a:pt x="2252540" y="2767765"/>
                  <a:pt x="2231991" y="2814736"/>
                  <a:pt x="2247900" y="3034849"/>
                </a:cubicBezTo>
                <a:cubicBezTo>
                  <a:pt x="2263809" y="3254962"/>
                  <a:pt x="2213755" y="3576648"/>
                  <a:pt x="2247900" y="3728535"/>
                </a:cubicBezTo>
                <a:cubicBezTo>
                  <a:pt x="2282045" y="3880422"/>
                  <a:pt x="2266211" y="4126615"/>
                  <a:pt x="2247900" y="4422222"/>
                </a:cubicBezTo>
                <a:cubicBezTo>
                  <a:pt x="2229589" y="4717829"/>
                  <a:pt x="2250395" y="4835391"/>
                  <a:pt x="2247900" y="4944078"/>
                </a:cubicBezTo>
                <a:cubicBezTo>
                  <a:pt x="2245405" y="5052765"/>
                  <a:pt x="2276435" y="5337718"/>
                  <a:pt x="2247900" y="5523210"/>
                </a:cubicBezTo>
                <a:cubicBezTo>
                  <a:pt x="2219365" y="5708702"/>
                  <a:pt x="2246805" y="5839527"/>
                  <a:pt x="2247900" y="6102343"/>
                </a:cubicBezTo>
                <a:cubicBezTo>
                  <a:pt x="2238460" y="6308941"/>
                  <a:pt x="2046293" y="6457524"/>
                  <a:pt x="1873243" y="6477000"/>
                </a:cubicBezTo>
                <a:cubicBezTo>
                  <a:pt x="1724362" y="6471816"/>
                  <a:pt x="1600306" y="6473807"/>
                  <a:pt x="1418672" y="6477000"/>
                </a:cubicBezTo>
                <a:cubicBezTo>
                  <a:pt x="1237038" y="6480193"/>
                  <a:pt x="1043539" y="6472720"/>
                  <a:pt x="904157" y="6477000"/>
                </a:cubicBezTo>
                <a:cubicBezTo>
                  <a:pt x="764776" y="6481280"/>
                  <a:pt x="590654" y="6471963"/>
                  <a:pt x="374657" y="6477000"/>
                </a:cubicBezTo>
                <a:cubicBezTo>
                  <a:pt x="152458" y="6472442"/>
                  <a:pt x="5626" y="6326071"/>
                  <a:pt x="0" y="6102343"/>
                </a:cubicBezTo>
                <a:cubicBezTo>
                  <a:pt x="17969" y="5786313"/>
                  <a:pt x="20202" y="5743338"/>
                  <a:pt x="0" y="5465933"/>
                </a:cubicBezTo>
                <a:cubicBezTo>
                  <a:pt x="-20202" y="5188528"/>
                  <a:pt x="5244" y="5068157"/>
                  <a:pt x="0" y="4944078"/>
                </a:cubicBezTo>
                <a:cubicBezTo>
                  <a:pt x="-5244" y="4820000"/>
                  <a:pt x="-10192" y="4606080"/>
                  <a:pt x="0" y="4364945"/>
                </a:cubicBezTo>
                <a:cubicBezTo>
                  <a:pt x="10192" y="4123810"/>
                  <a:pt x="25647" y="4037562"/>
                  <a:pt x="0" y="3728535"/>
                </a:cubicBezTo>
                <a:cubicBezTo>
                  <a:pt x="-25647" y="3419508"/>
                  <a:pt x="-12065" y="3345827"/>
                  <a:pt x="0" y="3092126"/>
                </a:cubicBezTo>
                <a:cubicBezTo>
                  <a:pt x="12065" y="2838425"/>
                  <a:pt x="16797" y="2556421"/>
                  <a:pt x="0" y="2398439"/>
                </a:cubicBezTo>
                <a:cubicBezTo>
                  <a:pt x="-16797" y="2240457"/>
                  <a:pt x="-13318" y="1948201"/>
                  <a:pt x="0" y="1647476"/>
                </a:cubicBezTo>
                <a:cubicBezTo>
                  <a:pt x="13318" y="1346751"/>
                  <a:pt x="-9843" y="1314930"/>
                  <a:pt x="0" y="1068343"/>
                </a:cubicBezTo>
                <a:cubicBezTo>
                  <a:pt x="9843" y="821756"/>
                  <a:pt x="30676" y="718605"/>
                  <a:pt x="0" y="374657"/>
                </a:cubicBezTo>
                <a:close/>
              </a:path>
            </a:pathLst>
          </a:custGeom>
          <a:solidFill>
            <a:srgbClr val="BDD9DF"/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1304FAAB-3A41-4D6E-96E6-965CBD8DB840}"/>
              </a:ext>
            </a:extLst>
          </p:cNvPr>
          <p:cNvSpPr/>
          <p:nvPr/>
        </p:nvSpPr>
        <p:spPr>
          <a:xfrm>
            <a:off x="2647438" y="-381000"/>
            <a:ext cx="2247900" cy="6477000"/>
          </a:xfrm>
          <a:custGeom>
            <a:avLst/>
            <a:gdLst>
              <a:gd name="connsiteX0" fmla="*/ 0 w 2247900"/>
              <a:gd name="connsiteY0" fmla="*/ 374657 h 6477000"/>
              <a:gd name="connsiteX1" fmla="*/ 374657 w 2247900"/>
              <a:gd name="connsiteY1" fmla="*/ 0 h 6477000"/>
              <a:gd name="connsiteX2" fmla="*/ 904157 w 2247900"/>
              <a:gd name="connsiteY2" fmla="*/ 0 h 6477000"/>
              <a:gd name="connsiteX3" fmla="*/ 1388700 w 2247900"/>
              <a:gd name="connsiteY3" fmla="*/ 0 h 6477000"/>
              <a:gd name="connsiteX4" fmla="*/ 1873243 w 2247900"/>
              <a:gd name="connsiteY4" fmla="*/ 0 h 6477000"/>
              <a:gd name="connsiteX5" fmla="*/ 2247900 w 2247900"/>
              <a:gd name="connsiteY5" fmla="*/ 374657 h 6477000"/>
              <a:gd name="connsiteX6" fmla="*/ 2247900 w 2247900"/>
              <a:gd name="connsiteY6" fmla="*/ 1125620 h 6477000"/>
              <a:gd name="connsiteX7" fmla="*/ 2247900 w 2247900"/>
              <a:gd name="connsiteY7" fmla="*/ 1590199 h 6477000"/>
              <a:gd name="connsiteX8" fmla="*/ 2247900 w 2247900"/>
              <a:gd name="connsiteY8" fmla="*/ 2054778 h 6477000"/>
              <a:gd name="connsiteX9" fmla="*/ 2247900 w 2247900"/>
              <a:gd name="connsiteY9" fmla="*/ 2633911 h 6477000"/>
              <a:gd name="connsiteX10" fmla="*/ 2247900 w 2247900"/>
              <a:gd name="connsiteY10" fmla="*/ 3384874 h 6477000"/>
              <a:gd name="connsiteX11" fmla="*/ 2247900 w 2247900"/>
              <a:gd name="connsiteY11" fmla="*/ 3906730 h 6477000"/>
              <a:gd name="connsiteX12" fmla="*/ 2247900 w 2247900"/>
              <a:gd name="connsiteY12" fmla="*/ 4428586 h 6477000"/>
              <a:gd name="connsiteX13" fmla="*/ 2247900 w 2247900"/>
              <a:gd name="connsiteY13" fmla="*/ 5179549 h 6477000"/>
              <a:gd name="connsiteX14" fmla="*/ 2247900 w 2247900"/>
              <a:gd name="connsiteY14" fmla="*/ 6102343 h 6477000"/>
              <a:gd name="connsiteX15" fmla="*/ 1873243 w 2247900"/>
              <a:gd name="connsiteY15" fmla="*/ 6477000 h 6477000"/>
              <a:gd name="connsiteX16" fmla="*/ 1403686 w 2247900"/>
              <a:gd name="connsiteY16" fmla="*/ 6477000 h 6477000"/>
              <a:gd name="connsiteX17" fmla="*/ 889172 w 2247900"/>
              <a:gd name="connsiteY17" fmla="*/ 6477000 h 6477000"/>
              <a:gd name="connsiteX18" fmla="*/ 374657 w 2247900"/>
              <a:gd name="connsiteY18" fmla="*/ 6477000 h 6477000"/>
              <a:gd name="connsiteX19" fmla="*/ 0 w 2247900"/>
              <a:gd name="connsiteY19" fmla="*/ 6102343 h 6477000"/>
              <a:gd name="connsiteX20" fmla="*/ 0 w 2247900"/>
              <a:gd name="connsiteY20" fmla="*/ 5408657 h 6477000"/>
              <a:gd name="connsiteX21" fmla="*/ 0 w 2247900"/>
              <a:gd name="connsiteY21" fmla="*/ 4944078 h 6477000"/>
              <a:gd name="connsiteX22" fmla="*/ 0 w 2247900"/>
              <a:gd name="connsiteY22" fmla="*/ 4479499 h 6477000"/>
              <a:gd name="connsiteX23" fmla="*/ 0 w 2247900"/>
              <a:gd name="connsiteY23" fmla="*/ 3728535 h 6477000"/>
              <a:gd name="connsiteX24" fmla="*/ 0 w 2247900"/>
              <a:gd name="connsiteY24" fmla="*/ 3034849 h 6477000"/>
              <a:gd name="connsiteX25" fmla="*/ 0 w 2247900"/>
              <a:gd name="connsiteY25" fmla="*/ 2398439 h 6477000"/>
              <a:gd name="connsiteX26" fmla="*/ 0 w 2247900"/>
              <a:gd name="connsiteY26" fmla="*/ 1647476 h 6477000"/>
              <a:gd name="connsiteX27" fmla="*/ 0 w 2247900"/>
              <a:gd name="connsiteY27" fmla="*/ 1125620 h 6477000"/>
              <a:gd name="connsiteX28" fmla="*/ 0 w 2247900"/>
              <a:gd name="connsiteY28" fmla="*/ 374657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47900" h="6477000" fill="none" extrusionOk="0">
                <a:moveTo>
                  <a:pt x="0" y="374657"/>
                </a:moveTo>
                <a:cubicBezTo>
                  <a:pt x="-41606" y="197152"/>
                  <a:pt x="183204" y="-13292"/>
                  <a:pt x="374657" y="0"/>
                </a:cubicBezTo>
                <a:cubicBezTo>
                  <a:pt x="560172" y="-7599"/>
                  <a:pt x="643449" y="20890"/>
                  <a:pt x="904157" y="0"/>
                </a:cubicBezTo>
                <a:cubicBezTo>
                  <a:pt x="1164865" y="-20890"/>
                  <a:pt x="1286179" y="17816"/>
                  <a:pt x="1388700" y="0"/>
                </a:cubicBezTo>
                <a:cubicBezTo>
                  <a:pt x="1491221" y="-17816"/>
                  <a:pt x="1741518" y="11775"/>
                  <a:pt x="1873243" y="0"/>
                </a:cubicBezTo>
                <a:cubicBezTo>
                  <a:pt x="2123404" y="-8078"/>
                  <a:pt x="2239389" y="166919"/>
                  <a:pt x="2247900" y="374657"/>
                </a:cubicBezTo>
                <a:cubicBezTo>
                  <a:pt x="2240101" y="629371"/>
                  <a:pt x="2211386" y="827688"/>
                  <a:pt x="2247900" y="1125620"/>
                </a:cubicBezTo>
                <a:cubicBezTo>
                  <a:pt x="2284414" y="1423552"/>
                  <a:pt x="2256932" y="1408943"/>
                  <a:pt x="2247900" y="1590199"/>
                </a:cubicBezTo>
                <a:cubicBezTo>
                  <a:pt x="2238868" y="1771455"/>
                  <a:pt x="2231052" y="1914792"/>
                  <a:pt x="2247900" y="2054778"/>
                </a:cubicBezTo>
                <a:cubicBezTo>
                  <a:pt x="2264748" y="2194764"/>
                  <a:pt x="2243484" y="2515899"/>
                  <a:pt x="2247900" y="2633911"/>
                </a:cubicBezTo>
                <a:cubicBezTo>
                  <a:pt x="2252316" y="2751923"/>
                  <a:pt x="2219443" y="3158299"/>
                  <a:pt x="2247900" y="3384874"/>
                </a:cubicBezTo>
                <a:cubicBezTo>
                  <a:pt x="2276357" y="3611449"/>
                  <a:pt x="2227757" y="3693126"/>
                  <a:pt x="2247900" y="3906730"/>
                </a:cubicBezTo>
                <a:cubicBezTo>
                  <a:pt x="2268043" y="4120334"/>
                  <a:pt x="2238995" y="4245086"/>
                  <a:pt x="2247900" y="4428586"/>
                </a:cubicBezTo>
                <a:cubicBezTo>
                  <a:pt x="2256805" y="4612086"/>
                  <a:pt x="2255138" y="4937676"/>
                  <a:pt x="2247900" y="5179549"/>
                </a:cubicBezTo>
                <a:cubicBezTo>
                  <a:pt x="2240662" y="5421422"/>
                  <a:pt x="2274482" y="5671714"/>
                  <a:pt x="2247900" y="6102343"/>
                </a:cubicBezTo>
                <a:cubicBezTo>
                  <a:pt x="2240286" y="6352736"/>
                  <a:pt x="2041888" y="6487536"/>
                  <a:pt x="1873243" y="6477000"/>
                </a:cubicBezTo>
                <a:cubicBezTo>
                  <a:pt x="1693031" y="6464724"/>
                  <a:pt x="1513207" y="6471046"/>
                  <a:pt x="1403686" y="6477000"/>
                </a:cubicBezTo>
                <a:cubicBezTo>
                  <a:pt x="1294165" y="6482954"/>
                  <a:pt x="1050582" y="6496197"/>
                  <a:pt x="889172" y="6477000"/>
                </a:cubicBezTo>
                <a:cubicBezTo>
                  <a:pt x="727762" y="6457803"/>
                  <a:pt x="523596" y="6457485"/>
                  <a:pt x="374657" y="6477000"/>
                </a:cubicBezTo>
                <a:cubicBezTo>
                  <a:pt x="161155" y="6485512"/>
                  <a:pt x="1742" y="6335825"/>
                  <a:pt x="0" y="6102343"/>
                </a:cubicBezTo>
                <a:cubicBezTo>
                  <a:pt x="-33795" y="5892759"/>
                  <a:pt x="-25835" y="5692987"/>
                  <a:pt x="0" y="5408657"/>
                </a:cubicBezTo>
                <a:cubicBezTo>
                  <a:pt x="25835" y="5124327"/>
                  <a:pt x="-16853" y="5142687"/>
                  <a:pt x="0" y="4944078"/>
                </a:cubicBezTo>
                <a:cubicBezTo>
                  <a:pt x="16853" y="4745469"/>
                  <a:pt x="16443" y="4661913"/>
                  <a:pt x="0" y="4479499"/>
                </a:cubicBezTo>
                <a:cubicBezTo>
                  <a:pt x="-16443" y="4297085"/>
                  <a:pt x="6183" y="3988328"/>
                  <a:pt x="0" y="3728535"/>
                </a:cubicBezTo>
                <a:cubicBezTo>
                  <a:pt x="-6183" y="3468742"/>
                  <a:pt x="-15343" y="3267062"/>
                  <a:pt x="0" y="3034849"/>
                </a:cubicBezTo>
                <a:cubicBezTo>
                  <a:pt x="15343" y="2802636"/>
                  <a:pt x="13304" y="2596280"/>
                  <a:pt x="0" y="2398439"/>
                </a:cubicBezTo>
                <a:cubicBezTo>
                  <a:pt x="-13304" y="2200598"/>
                  <a:pt x="-14769" y="1889949"/>
                  <a:pt x="0" y="1647476"/>
                </a:cubicBezTo>
                <a:cubicBezTo>
                  <a:pt x="14769" y="1405003"/>
                  <a:pt x="25575" y="1243158"/>
                  <a:pt x="0" y="1125620"/>
                </a:cubicBezTo>
                <a:cubicBezTo>
                  <a:pt x="-25575" y="1008082"/>
                  <a:pt x="-37387" y="633233"/>
                  <a:pt x="0" y="374657"/>
                </a:cubicBezTo>
                <a:close/>
              </a:path>
              <a:path w="2247900" h="6477000" stroke="0" extrusionOk="0">
                <a:moveTo>
                  <a:pt x="0" y="374657"/>
                </a:moveTo>
                <a:cubicBezTo>
                  <a:pt x="15747" y="168599"/>
                  <a:pt x="209822" y="21236"/>
                  <a:pt x="374657" y="0"/>
                </a:cubicBezTo>
                <a:cubicBezTo>
                  <a:pt x="517794" y="-2791"/>
                  <a:pt x="711599" y="-8309"/>
                  <a:pt x="904157" y="0"/>
                </a:cubicBezTo>
                <a:cubicBezTo>
                  <a:pt x="1096715" y="8309"/>
                  <a:pt x="1274650" y="-18660"/>
                  <a:pt x="1418672" y="0"/>
                </a:cubicBezTo>
                <a:cubicBezTo>
                  <a:pt x="1562694" y="18660"/>
                  <a:pt x="1693482" y="19946"/>
                  <a:pt x="1873243" y="0"/>
                </a:cubicBezTo>
                <a:cubicBezTo>
                  <a:pt x="2099333" y="-1524"/>
                  <a:pt x="2242686" y="176206"/>
                  <a:pt x="2247900" y="374657"/>
                </a:cubicBezTo>
                <a:cubicBezTo>
                  <a:pt x="2222668" y="623543"/>
                  <a:pt x="2248022" y="790887"/>
                  <a:pt x="2247900" y="1068343"/>
                </a:cubicBezTo>
                <a:cubicBezTo>
                  <a:pt x="2247778" y="1345799"/>
                  <a:pt x="2251353" y="1593437"/>
                  <a:pt x="2247900" y="1819307"/>
                </a:cubicBezTo>
                <a:cubicBezTo>
                  <a:pt x="2244447" y="2045177"/>
                  <a:pt x="2243260" y="2258221"/>
                  <a:pt x="2247900" y="2512993"/>
                </a:cubicBezTo>
                <a:cubicBezTo>
                  <a:pt x="2252540" y="2767765"/>
                  <a:pt x="2231991" y="2814736"/>
                  <a:pt x="2247900" y="3034849"/>
                </a:cubicBezTo>
                <a:cubicBezTo>
                  <a:pt x="2263809" y="3254962"/>
                  <a:pt x="2213755" y="3576648"/>
                  <a:pt x="2247900" y="3728535"/>
                </a:cubicBezTo>
                <a:cubicBezTo>
                  <a:pt x="2282045" y="3880422"/>
                  <a:pt x="2266211" y="4126615"/>
                  <a:pt x="2247900" y="4422222"/>
                </a:cubicBezTo>
                <a:cubicBezTo>
                  <a:pt x="2229589" y="4717829"/>
                  <a:pt x="2250395" y="4835391"/>
                  <a:pt x="2247900" y="4944078"/>
                </a:cubicBezTo>
                <a:cubicBezTo>
                  <a:pt x="2245405" y="5052765"/>
                  <a:pt x="2276435" y="5337718"/>
                  <a:pt x="2247900" y="5523210"/>
                </a:cubicBezTo>
                <a:cubicBezTo>
                  <a:pt x="2219365" y="5708702"/>
                  <a:pt x="2246805" y="5839527"/>
                  <a:pt x="2247900" y="6102343"/>
                </a:cubicBezTo>
                <a:cubicBezTo>
                  <a:pt x="2238460" y="6308941"/>
                  <a:pt x="2046293" y="6457524"/>
                  <a:pt x="1873243" y="6477000"/>
                </a:cubicBezTo>
                <a:cubicBezTo>
                  <a:pt x="1724362" y="6471816"/>
                  <a:pt x="1600306" y="6473807"/>
                  <a:pt x="1418672" y="6477000"/>
                </a:cubicBezTo>
                <a:cubicBezTo>
                  <a:pt x="1237038" y="6480193"/>
                  <a:pt x="1043539" y="6472720"/>
                  <a:pt x="904157" y="6477000"/>
                </a:cubicBezTo>
                <a:cubicBezTo>
                  <a:pt x="764776" y="6481280"/>
                  <a:pt x="590654" y="6471963"/>
                  <a:pt x="374657" y="6477000"/>
                </a:cubicBezTo>
                <a:cubicBezTo>
                  <a:pt x="152458" y="6472442"/>
                  <a:pt x="5626" y="6326071"/>
                  <a:pt x="0" y="6102343"/>
                </a:cubicBezTo>
                <a:cubicBezTo>
                  <a:pt x="17969" y="5786313"/>
                  <a:pt x="20202" y="5743338"/>
                  <a:pt x="0" y="5465933"/>
                </a:cubicBezTo>
                <a:cubicBezTo>
                  <a:pt x="-20202" y="5188528"/>
                  <a:pt x="5244" y="5068157"/>
                  <a:pt x="0" y="4944078"/>
                </a:cubicBezTo>
                <a:cubicBezTo>
                  <a:pt x="-5244" y="4820000"/>
                  <a:pt x="-10192" y="4606080"/>
                  <a:pt x="0" y="4364945"/>
                </a:cubicBezTo>
                <a:cubicBezTo>
                  <a:pt x="10192" y="4123810"/>
                  <a:pt x="25647" y="4037562"/>
                  <a:pt x="0" y="3728535"/>
                </a:cubicBezTo>
                <a:cubicBezTo>
                  <a:pt x="-25647" y="3419508"/>
                  <a:pt x="-12065" y="3345827"/>
                  <a:pt x="0" y="3092126"/>
                </a:cubicBezTo>
                <a:cubicBezTo>
                  <a:pt x="12065" y="2838425"/>
                  <a:pt x="16797" y="2556421"/>
                  <a:pt x="0" y="2398439"/>
                </a:cubicBezTo>
                <a:cubicBezTo>
                  <a:pt x="-16797" y="2240457"/>
                  <a:pt x="-13318" y="1948201"/>
                  <a:pt x="0" y="1647476"/>
                </a:cubicBezTo>
                <a:cubicBezTo>
                  <a:pt x="13318" y="1346751"/>
                  <a:pt x="-9843" y="1314930"/>
                  <a:pt x="0" y="1068343"/>
                </a:cubicBezTo>
                <a:cubicBezTo>
                  <a:pt x="9843" y="821756"/>
                  <a:pt x="30676" y="718605"/>
                  <a:pt x="0" y="37465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FAC4F059-6A4D-4B9D-BC58-91B8D9BE5878}"/>
              </a:ext>
            </a:extLst>
          </p:cNvPr>
          <p:cNvSpPr/>
          <p:nvPr/>
        </p:nvSpPr>
        <p:spPr>
          <a:xfrm>
            <a:off x="285750" y="-381000"/>
            <a:ext cx="2247900" cy="6477000"/>
          </a:xfrm>
          <a:custGeom>
            <a:avLst/>
            <a:gdLst>
              <a:gd name="connsiteX0" fmla="*/ 0 w 2247900"/>
              <a:gd name="connsiteY0" fmla="*/ 374657 h 6477000"/>
              <a:gd name="connsiteX1" fmla="*/ 374657 w 2247900"/>
              <a:gd name="connsiteY1" fmla="*/ 0 h 6477000"/>
              <a:gd name="connsiteX2" fmla="*/ 904157 w 2247900"/>
              <a:gd name="connsiteY2" fmla="*/ 0 h 6477000"/>
              <a:gd name="connsiteX3" fmla="*/ 1388700 w 2247900"/>
              <a:gd name="connsiteY3" fmla="*/ 0 h 6477000"/>
              <a:gd name="connsiteX4" fmla="*/ 1873243 w 2247900"/>
              <a:gd name="connsiteY4" fmla="*/ 0 h 6477000"/>
              <a:gd name="connsiteX5" fmla="*/ 2247900 w 2247900"/>
              <a:gd name="connsiteY5" fmla="*/ 374657 h 6477000"/>
              <a:gd name="connsiteX6" fmla="*/ 2247900 w 2247900"/>
              <a:gd name="connsiteY6" fmla="*/ 1125620 h 6477000"/>
              <a:gd name="connsiteX7" fmla="*/ 2247900 w 2247900"/>
              <a:gd name="connsiteY7" fmla="*/ 1590199 h 6477000"/>
              <a:gd name="connsiteX8" fmla="*/ 2247900 w 2247900"/>
              <a:gd name="connsiteY8" fmla="*/ 2054778 h 6477000"/>
              <a:gd name="connsiteX9" fmla="*/ 2247900 w 2247900"/>
              <a:gd name="connsiteY9" fmla="*/ 2633911 h 6477000"/>
              <a:gd name="connsiteX10" fmla="*/ 2247900 w 2247900"/>
              <a:gd name="connsiteY10" fmla="*/ 3384874 h 6477000"/>
              <a:gd name="connsiteX11" fmla="*/ 2247900 w 2247900"/>
              <a:gd name="connsiteY11" fmla="*/ 3906730 h 6477000"/>
              <a:gd name="connsiteX12" fmla="*/ 2247900 w 2247900"/>
              <a:gd name="connsiteY12" fmla="*/ 4428586 h 6477000"/>
              <a:gd name="connsiteX13" fmla="*/ 2247900 w 2247900"/>
              <a:gd name="connsiteY13" fmla="*/ 5179549 h 6477000"/>
              <a:gd name="connsiteX14" fmla="*/ 2247900 w 2247900"/>
              <a:gd name="connsiteY14" fmla="*/ 6102343 h 6477000"/>
              <a:gd name="connsiteX15" fmla="*/ 1873243 w 2247900"/>
              <a:gd name="connsiteY15" fmla="*/ 6477000 h 6477000"/>
              <a:gd name="connsiteX16" fmla="*/ 1403686 w 2247900"/>
              <a:gd name="connsiteY16" fmla="*/ 6477000 h 6477000"/>
              <a:gd name="connsiteX17" fmla="*/ 889172 w 2247900"/>
              <a:gd name="connsiteY17" fmla="*/ 6477000 h 6477000"/>
              <a:gd name="connsiteX18" fmla="*/ 374657 w 2247900"/>
              <a:gd name="connsiteY18" fmla="*/ 6477000 h 6477000"/>
              <a:gd name="connsiteX19" fmla="*/ 0 w 2247900"/>
              <a:gd name="connsiteY19" fmla="*/ 6102343 h 6477000"/>
              <a:gd name="connsiteX20" fmla="*/ 0 w 2247900"/>
              <a:gd name="connsiteY20" fmla="*/ 5408657 h 6477000"/>
              <a:gd name="connsiteX21" fmla="*/ 0 w 2247900"/>
              <a:gd name="connsiteY21" fmla="*/ 4944078 h 6477000"/>
              <a:gd name="connsiteX22" fmla="*/ 0 w 2247900"/>
              <a:gd name="connsiteY22" fmla="*/ 4479499 h 6477000"/>
              <a:gd name="connsiteX23" fmla="*/ 0 w 2247900"/>
              <a:gd name="connsiteY23" fmla="*/ 3728535 h 6477000"/>
              <a:gd name="connsiteX24" fmla="*/ 0 w 2247900"/>
              <a:gd name="connsiteY24" fmla="*/ 3034849 h 6477000"/>
              <a:gd name="connsiteX25" fmla="*/ 0 w 2247900"/>
              <a:gd name="connsiteY25" fmla="*/ 2398439 h 6477000"/>
              <a:gd name="connsiteX26" fmla="*/ 0 w 2247900"/>
              <a:gd name="connsiteY26" fmla="*/ 1647476 h 6477000"/>
              <a:gd name="connsiteX27" fmla="*/ 0 w 2247900"/>
              <a:gd name="connsiteY27" fmla="*/ 1125620 h 6477000"/>
              <a:gd name="connsiteX28" fmla="*/ 0 w 2247900"/>
              <a:gd name="connsiteY28" fmla="*/ 374657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47900" h="6477000" fill="none" extrusionOk="0">
                <a:moveTo>
                  <a:pt x="0" y="374657"/>
                </a:moveTo>
                <a:cubicBezTo>
                  <a:pt x="-41606" y="197152"/>
                  <a:pt x="183204" y="-13292"/>
                  <a:pt x="374657" y="0"/>
                </a:cubicBezTo>
                <a:cubicBezTo>
                  <a:pt x="560172" y="-7599"/>
                  <a:pt x="643449" y="20890"/>
                  <a:pt x="904157" y="0"/>
                </a:cubicBezTo>
                <a:cubicBezTo>
                  <a:pt x="1164865" y="-20890"/>
                  <a:pt x="1286179" y="17816"/>
                  <a:pt x="1388700" y="0"/>
                </a:cubicBezTo>
                <a:cubicBezTo>
                  <a:pt x="1491221" y="-17816"/>
                  <a:pt x="1741518" y="11775"/>
                  <a:pt x="1873243" y="0"/>
                </a:cubicBezTo>
                <a:cubicBezTo>
                  <a:pt x="2123404" y="-8078"/>
                  <a:pt x="2239389" y="166919"/>
                  <a:pt x="2247900" y="374657"/>
                </a:cubicBezTo>
                <a:cubicBezTo>
                  <a:pt x="2240101" y="629371"/>
                  <a:pt x="2211386" y="827688"/>
                  <a:pt x="2247900" y="1125620"/>
                </a:cubicBezTo>
                <a:cubicBezTo>
                  <a:pt x="2284414" y="1423552"/>
                  <a:pt x="2256932" y="1408943"/>
                  <a:pt x="2247900" y="1590199"/>
                </a:cubicBezTo>
                <a:cubicBezTo>
                  <a:pt x="2238868" y="1771455"/>
                  <a:pt x="2231052" y="1914792"/>
                  <a:pt x="2247900" y="2054778"/>
                </a:cubicBezTo>
                <a:cubicBezTo>
                  <a:pt x="2264748" y="2194764"/>
                  <a:pt x="2243484" y="2515899"/>
                  <a:pt x="2247900" y="2633911"/>
                </a:cubicBezTo>
                <a:cubicBezTo>
                  <a:pt x="2252316" y="2751923"/>
                  <a:pt x="2219443" y="3158299"/>
                  <a:pt x="2247900" y="3384874"/>
                </a:cubicBezTo>
                <a:cubicBezTo>
                  <a:pt x="2276357" y="3611449"/>
                  <a:pt x="2227757" y="3693126"/>
                  <a:pt x="2247900" y="3906730"/>
                </a:cubicBezTo>
                <a:cubicBezTo>
                  <a:pt x="2268043" y="4120334"/>
                  <a:pt x="2238995" y="4245086"/>
                  <a:pt x="2247900" y="4428586"/>
                </a:cubicBezTo>
                <a:cubicBezTo>
                  <a:pt x="2256805" y="4612086"/>
                  <a:pt x="2255138" y="4937676"/>
                  <a:pt x="2247900" y="5179549"/>
                </a:cubicBezTo>
                <a:cubicBezTo>
                  <a:pt x="2240662" y="5421422"/>
                  <a:pt x="2274482" y="5671714"/>
                  <a:pt x="2247900" y="6102343"/>
                </a:cubicBezTo>
                <a:cubicBezTo>
                  <a:pt x="2240286" y="6352736"/>
                  <a:pt x="2041888" y="6487536"/>
                  <a:pt x="1873243" y="6477000"/>
                </a:cubicBezTo>
                <a:cubicBezTo>
                  <a:pt x="1693031" y="6464724"/>
                  <a:pt x="1513207" y="6471046"/>
                  <a:pt x="1403686" y="6477000"/>
                </a:cubicBezTo>
                <a:cubicBezTo>
                  <a:pt x="1294165" y="6482954"/>
                  <a:pt x="1050582" y="6496197"/>
                  <a:pt x="889172" y="6477000"/>
                </a:cubicBezTo>
                <a:cubicBezTo>
                  <a:pt x="727762" y="6457803"/>
                  <a:pt x="523596" y="6457485"/>
                  <a:pt x="374657" y="6477000"/>
                </a:cubicBezTo>
                <a:cubicBezTo>
                  <a:pt x="161155" y="6485512"/>
                  <a:pt x="1742" y="6335825"/>
                  <a:pt x="0" y="6102343"/>
                </a:cubicBezTo>
                <a:cubicBezTo>
                  <a:pt x="-33795" y="5892759"/>
                  <a:pt x="-25835" y="5692987"/>
                  <a:pt x="0" y="5408657"/>
                </a:cubicBezTo>
                <a:cubicBezTo>
                  <a:pt x="25835" y="5124327"/>
                  <a:pt x="-16853" y="5142687"/>
                  <a:pt x="0" y="4944078"/>
                </a:cubicBezTo>
                <a:cubicBezTo>
                  <a:pt x="16853" y="4745469"/>
                  <a:pt x="16443" y="4661913"/>
                  <a:pt x="0" y="4479499"/>
                </a:cubicBezTo>
                <a:cubicBezTo>
                  <a:pt x="-16443" y="4297085"/>
                  <a:pt x="6183" y="3988328"/>
                  <a:pt x="0" y="3728535"/>
                </a:cubicBezTo>
                <a:cubicBezTo>
                  <a:pt x="-6183" y="3468742"/>
                  <a:pt x="-15343" y="3267062"/>
                  <a:pt x="0" y="3034849"/>
                </a:cubicBezTo>
                <a:cubicBezTo>
                  <a:pt x="15343" y="2802636"/>
                  <a:pt x="13304" y="2596280"/>
                  <a:pt x="0" y="2398439"/>
                </a:cubicBezTo>
                <a:cubicBezTo>
                  <a:pt x="-13304" y="2200598"/>
                  <a:pt x="-14769" y="1889949"/>
                  <a:pt x="0" y="1647476"/>
                </a:cubicBezTo>
                <a:cubicBezTo>
                  <a:pt x="14769" y="1405003"/>
                  <a:pt x="25575" y="1243158"/>
                  <a:pt x="0" y="1125620"/>
                </a:cubicBezTo>
                <a:cubicBezTo>
                  <a:pt x="-25575" y="1008082"/>
                  <a:pt x="-37387" y="633233"/>
                  <a:pt x="0" y="374657"/>
                </a:cubicBezTo>
                <a:close/>
              </a:path>
              <a:path w="2247900" h="6477000" stroke="0" extrusionOk="0">
                <a:moveTo>
                  <a:pt x="0" y="374657"/>
                </a:moveTo>
                <a:cubicBezTo>
                  <a:pt x="15747" y="168599"/>
                  <a:pt x="209822" y="21236"/>
                  <a:pt x="374657" y="0"/>
                </a:cubicBezTo>
                <a:cubicBezTo>
                  <a:pt x="517794" y="-2791"/>
                  <a:pt x="711599" y="-8309"/>
                  <a:pt x="904157" y="0"/>
                </a:cubicBezTo>
                <a:cubicBezTo>
                  <a:pt x="1096715" y="8309"/>
                  <a:pt x="1274650" y="-18660"/>
                  <a:pt x="1418672" y="0"/>
                </a:cubicBezTo>
                <a:cubicBezTo>
                  <a:pt x="1562694" y="18660"/>
                  <a:pt x="1693482" y="19946"/>
                  <a:pt x="1873243" y="0"/>
                </a:cubicBezTo>
                <a:cubicBezTo>
                  <a:pt x="2099333" y="-1524"/>
                  <a:pt x="2242686" y="176206"/>
                  <a:pt x="2247900" y="374657"/>
                </a:cubicBezTo>
                <a:cubicBezTo>
                  <a:pt x="2222668" y="623543"/>
                  <a:pt x="2248022" y="790887"/>
                  <a:pt x="2247900" y="1068343"/>
                </a:cubicBezTo>
                <a:cubicBezTo>
                  <a:pt x="2247778" y="1345799"/>
                  <a:pt x="2251353" y="1593437"/>
                  <a:pt x="2247900" y="1819307"/>
                </a:cubicBezTo>
                <a:cubicBezTo>
                  <a:pt x="2244447" y="2045177"/>
                  <a:pt x="2243260" y="2258221"/>
                  <a:pt x="2247900" y="2512993"/>
                </a:cubicBezTo>
                <a:cubicBezTo>
                  <a:pt x="2252540" y="2767765"/>
                  <a:pt x="2231991" y="2814736"/>
                  <a:pt x="2247900" y="3034849"/>
                </a:cubicBezTo>
                <a:cubicBezTo>
                  <a:pt x="2263809" y="3254962"/>
                  <a:pt x="2213755" y="3576648"/>
                  <a:pt x="2247900" y="3728535"/>
                </a:cubicBezTo>
                <a:cubicBezTo>
                  <a:pt x="2282045" y="3880422"/>
                  <a:pt x="2266211" y="4126615"/>
                  <a:pt x="2247900" y="4422222"/>
                </a:cubicBezTo>
                <a:cubicBezTo>
                  <a:pt x="2229589" y="4717829"/>
                  <a:pt x="2250395" y="4835391"/>
                  <a:pt x="2247900" y="4944078"/>
                </a:cubicBezTo>
                <a:cubicBezTo>
                  <a:pt x="2245405" y="5052765"/>
                  <a:pt x="2276435" y="5337718"/>
                  <a:pt x="2247900" y="5523210"/>
                </a:cubicBezTo>
                <a:cubicBezTo>
                  <a:pt x="2219365" y="5708702"/>
                  <a:pt x="2246805" y="5839527"/>
                  <a:pt x="2247900" y="6102343"/>
                </a:cubicBezTo>
                <a:cubicBezTo>
                  <a:pt x="2238460" y="6308941"/>
                  <a:pt x="2046293" y="6457524"/>
                  <a:pt x="1873243" y="6477000"/>
                </a:cubicBezTo>
                <a:cubicBezTo>
                  <a:pt x="1724362" y="6471816"/>
                  <a:pt x="1600306" y="6473807"/>
                  <a:pt x="1418672" y="6477000"/>
                </a:cubicBezTo>
                <a:cubicBezTo>
                  <a:pt x="1237038" y="6480193"/>
                  <a:pt x="1043539" y="6472720"/>
                  <a:pt x="904157" y="6477000"/>
                </a:cubicBezTo>
                <a:cubicBezTo>
                  <a:pt x="764776" y="6481280"/>
                  <a:pt x="590654" y="6471963"/>
                  <a:pt x="374657" y="6477000"/>
                </a:cubicBezTo>
                <a:cubicBezTo>
                  <a:pt x="152458" y="6472442"/>
                  <a:pt x="5626" y="6326071"/>
                  <a:pt x="0" y="6102343"/>
                </a:cubicBezTo>
                <a:cubicBezTo>
                  <a:pt x="17969" y="5786313"/>
                  <a:pt x="20202" y="5743338"/>
                  <a:pt x="0" y="5465933"/>
                </a:cubicBezTo>
                <a:cubicBezTo>
                  <a:pt x="-20202" y="5188528"/>
                  <a:pt x="5244" y="5068157"/>
                  <a:pt x="0" y="4944078"/>
                </a:cubicBezTo>
                <a:cubicBezTo>
                  <a:pt x="-5244" y="4820000"/>
                  <a:pt x="-10192" y="4606080"/>
                  <a:pt x="0" y="4364945"/>
                </a:cubicBezTo>
                <a:cubicBezTo>
                  <a:pt x="10192" y="4123810"/>
                  <a:pt x="25647" y="4037562"/>
                  <a:pt x="0" y="3728535"/>
                </a:cubicBezTo>
                <a:cubicBezTo>
                  <a:pt x="-25647" y="3419508"/>
                  <a:pt x="-12065" y="3345827"/>
                  <a:pt x="0" y="3092126"/>
                </a:cubicBezTo>
                <a:cubicBezTo>
                  <a:pt x="12065" y="2838425"/>
                  <a:pt x="16797" y="2556421"/>
                  <a:pt x="0" y="2398439"/>
                </a:cubicBezTo>
                <a:cubicBezTo>
                  <a:pt x="-16797" y="2240457"/>
                  <a:pt x="-13318" y="1948201"/>
                  <a:pt x="0" y="1647476"/>
                </a:cubicBezTo>
                <a:cubicBezTo>
                  <a:pt x="13318" y="1346751"/>
                  <a:pt x="-9843" y="1314930"/>
                  <a:pt x="0" y="1068343"/>
                </a:cubicBezTo>
                <a:cubicBezTo>
                  <a:pt x="9843" y="821756"/>
                  <a:pt x="30676" y="718605"/>
                  <a:pt x="0" y="374657"/>
                </a:cubicBezTo>
                <a:close/>
              </a:path>
            </a:pathLst>
          </a:custGeom>
          <a:solidFill>
            <a:srgbClr val="8DAED7"/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6" name="Imagen 35" descr="Imagen que contiene dibujo, alimentos, señal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20CDBF23-3691-442C-BD92-B2CAA7C65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001" y="3780623"/>
            <a:ext cx="1976125" cy="1980000"/>
          </a:xfrm>
          <a:prstGeom prst="rect">
            <a:avLst/>
          </a:prstGeom>
        </p:spPr>
      </p:pic>
      <p:pic>
        <p:nvPicPr>
          <p:cNvPr id="40" name="Imagen 39" descr="Imagen que contiene edificio, biombo&#10;&#10;Descripción generada automáticamente">
            <a:hlinkClick r:id="rId4" action="ppaction://hlinksldjump"/>
            <a:extLst>
              <a:ext uri="{FF2B5EF4-FFF2-40B4-BE49-F238E27FC236}">
                <a16:creationId xmlns:a16="http://schemas.microsoft.com/office/drawing/2014/main" id="{CB65628B-04A8-49D2-B0BD-22D89A1B9E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2" y="4005862"/>
            <a:ext cx="1511520" cy="1511520"/>
          </a:xfrm>
          <a:prstGeom prst="rect">
            <a:avLst/>
          </a:prstGeom>
        </p:spPr>
      </p:pic>
      <p:pic>
        <p:nvPicPr>
          <p:cNvPr id="42" name="Imagen 41" descr="Imagen que contiene dibujo, plat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27648762-7030-4B6B-B1AD-F165BA795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528" y="3780623"/>
            <a:ext cx="1771498" cy="1771498"/>
          </a:xfrm>
          <a:prstGeom prst="rect">
            <a:avLst/>
          </a:prstGeom>
        </p:spPr>
      </p:pic>
      <p:grpSp>
        <p:nvGrpSpPr>
          <p:cNvPr id="43" name="Gruppieren 34">
            <a:extLst>
              <a:ext uri="{FF2B5EF4-FFF2-40B4-BE49-F238E27FC236}">
                <a16:creationId xmlns:a16="http://schemas.microsoft.com/office/drawing/2014/main" id="{4493E051-4A7A-44E9-A36F-F86CD2FDD372}"/>
              </a:ext>
            </a:extLst>
          </p:cNvPr>
          <p:cNvGrpSpPr/>
          <p:nvPr/>
        </p:nvGrpSpPr>
        <p:grpSpPr>
          <a:xfrm flipV="1">
            <a:off x="56901" y="6318037"/>
            <a:ext cx="798483" cy="539963"/>
            <a:chOff x="5402952" y="3635902"/>
            <a:chExt cx="1297796" cy="675048"/>
          </a:xfrm>
        </p:grpSpPr>
        <p:pic>
          <p:nvPicPr>
            <p:cNvPr id="44" name="Grafik 35">
              <a:extLst>
                <a:ext uri="{FF2B5EF4-FFF2-40B4-BE49-F238E27FC236}">
                  <a16:creationId xmlns:a16="http://schemas.microsoft.com/office/drawing/2014/main" id="{E39B7E30-647E-46B8-BDEB-FCBFFDABC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952" y="3635902"/>
              <a:ext cx="852129" cy="675048"/>
            </a:xfrm>
            <a:prstGeom prst="rect">
              <a:avLst/>
            </a:prstGeom>
          </p:spPr>
        </p:pic>
        <p:sp>
          <p:nvSpPr>
            <p:cNvPr id="45" name="Textfeld 36">
              <a:extLst>
                <a:ext uri="{FF2B5EF4-FFF2-40B4-BE49-F238E27FC236}">
                  <a16:creationId xmlns:a16="http://schemas.microsoft.com/office/drawing/2014/main" id="{81C854A7-E4C9-4F4D-AA9F-77580BFB65E1}"/>
                </a:ext>
              </a:extLst>
            </p:cNvPr>
            <p:cNvSpPr txBox="1"/>
            <p:nvPr/>
          </p:nvSpPr>
          <p:spPr>
            <a:xfrm rot="11139550">
              <a:off x="5912957" y="3814450"/>
              <a:ext cx="787791" cy="31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>
                  <a:latin typeface="Bradley Hand ITC" panose="03070402050302030203" pitchFamily="66" charset="0"/>
                </a:rPr>
                <a:t>HGA</a:t>
              </a:r>
              <a:endParaRPr lang="es-ES" b="1" dirty="0"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dificio, biombo&#10;&#10;Descripción generada automáticamente">
            <a:extLst>
              <a:ext uri="{FF2B5EF4-FFF2-40B4-BE49-F238E27FC236}">
                <a16:creationId xmlns:a16="http://schemas.microsoft.com/office/drawing/2014/main" id="{79134FC6-4028-44A2-A9AC-4C3D798A3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34" y="3314701"/>
            <a:ext cx="1511520" cy="1511520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E3278AE-BE8E-47D2-833C-EACCC4A6B604}"/>
              </a:ext>
            </a:extLst>
          </p:cNvPr>
          <p:cNvSpPr/>
          <p:nvPr/>
        </p:nvSpPr>
        <p:spPr>
          <a:xfrm rot="16200000">
            <a:off x="5215066" y="-3824415"/>
            <a:ext cx="1828799" cy="10925430"/>
          </a:xfrm>
          <a:custGeom>
            <a:avLst/>
            <a:gdLst>
              <a:gd name="connsiteX0" fmla="*/ 0 w 1828799"/>
              <a:gd name="connsiteY0" fmla="*/ 304806 h 10925430"/>
              <a:gd name="connsiteX1" fmla="*/ 304806 w 1828799"/>
              <a:gd name="connsiteY1" fmla="*/ 0 h 10925430"/>
              <a:gd name="connsiteX2" fmla="*/ 938783 w 1828799"/>
              <a:gd name="connsiteY2" fmla="*/ 0 h 10925430"/>
              <a:gd name="connsiteX3" fmla="*/ 1523993 w 1828799"/>
              <a:gd name="connsiteY3" fmla="*/ 0 h 10925430"/>
              <a:gd name="connsiteX4" fmla="*/ 1828799 w 1828799"/>
              <a:gd name="connsiteY4" fmla="*/ 304806 h 10925430"/>
              <a:gd name="connsiteX5" fmla="*/ 1828799 w 1828799"/>
              <a:gd name="connsiteY5" fmla="*/ 889369 h 10925430"/>
              <a:gd name="connsiteX6" fmla="*/ 1828799 w 1828799"/>
              <a:gd name="connsiteY6" fmla="*/ 1370774 h 10925430"/>
              <a:gd name="connsiteX7" fmla="*/ 1828799 w 1828799"/>
              <a:gd name="connsiteY7" fmla="*/ 1852179 h 10925430"/>
              <a:gd name="connsiteX8" fmla="*/ 1828799 w 1828799"/>
              <a:gd name="connsiteY8" fmla="*/ 2643058 h 10925430"/>
              <a:gd name="connsiteX9" fmla="*/ 1828799 w 1828799"/>
              <a:gd name="connsiteY9" fmla="*/ 3227621 h 10925430"/>
              <a:gd name="connsiteX10" fmla="*/ 1828799 w 1828799"/>
              <a:gd name="connsiteY10" fmla="*/ 3812184 h 10925430"/>
              <a:gd name="connsiteX11" fmla="*/ 1828799 w 1828799"/>
              <a:gd name="connsiteY11" fmla="*/ 4396747 h 10925430"/>
              <a:gd name="connsiteX12" fmla="*/ 1828799 w 1828799"/>
              <a:gd name="connsiteY12" fmla="*/ 4878152 h 10925430"/>
              <a:gd name="connsiteX13" fmla="*/ 1828799 w 1828799"/>
              <a:gd name="connsiteY13" fmla="*/ 5256399 h 10925430"/>
              <a:gd name="connsiteX14" fmla="*/ 1828799 w 1828799"/>
              <a:gd name="connsiteY14" fmla="*/ 5634645 h 10925430"/>
              <a:gd name="connsiteX15" fmla="*/ 1828799 w 1828799"/>
              <a:gd name="connsiteY15" fmla="*/ 6528683 h 10925430"/>
              <a:gd name="connsiteX16" fmla="*/ 1828799 w 1828799"/>
              <a:gd name="connsiteY16" fmla="*/ 7319562 h 10925430"/>
              <a:gd name="connsiteX17" fmla="*/ 1828799 w 1828799"/>
              <a:gd name="connsiteY17" fmla="*/ 8007283 h 10925430"/>
              <a:gd name="connsiteX18" fmla="*/ 1828799 w 1828799"/>
              <a:gd name="connsiteY18" fmla="*/ 8901321 h 10925430"/>
              <a:gd name="connsiteX19" fmla="*/ 1828799 w 1828799"/>
              <a:gd name="connsiteY19" fmla="*/ 9382726 h 10925430"/>
              <a:gd name="connsiteX20" fmla="*/ 1828799 w 1828799"/>
              <a:gd name="connsiteY20" fmla="*/ 10620624 h 10925430"/>
              <a:gd name="connsiteX21" fmla="*/ 1523993 w 1828799"/>
              <a:gd name="connsiteY21" fmla="*/ 10925430 h 10925430"/>
              <a:gd name="connsiteX22" fmla="*/ 926591 w 1828799"/>
              <a:gd name="connsiteY22" fmla="*/ 10925430 h 10925430"/>
              <a:gd name="connsiteX23" fmla="*/ 304806 w 1828799"/>
              <a:gd name="connsiteY23" fmla="*/ 10925430 h 10925430"/>
              <a:gd name="connsiteX24" fmla="*/ 0 w 1828799"/>
              <a:gd name="connsiteY24" fmla="*/ 10620624 h 10925430"/>
              <a:gd name="connsiteX25" fmla="*/ 0 w 1828799"/>
              <a:gd name="connsiteY25" fmla="*/ 9726586 h 10925430"/>
              <a:gd name="connsiteX26" fmla="*/ 0 w 1828799"/>
              <a:gd name="connsiteY26" fmla="*/ 9348340 h 10925430"/>
              <a:gd name="connsiteX27" fmla="*/ 0 w 1828799"/>
              <a:gd name="connsiteY27" fmla="*/ 8763777 h 10925430"/>
              <a:gd name="connsiteX28" fmla="*/ 0 w 1828799"/>
              <a:gd name="connsiteY28" fmla="*/ 8385530 h 10925430"/>
              <a:gd name="connsiteX29" fmla="*/ 0 w 1828799"/>
              <a:gd name="connsiteY29" fmla="*/ 7800967 h 10925430"/>
              <a:gd name="connsiteX30" fmla="*/ 0 w 1828799"/>
              <a:gd name="connsiteY30" fmla="*/ 7319562 h 10925430"/>
              <a:gd name="connsiteX31" fmla="*/ 0 w 1828799"/>
              <a:gd name="connsiteY31" fmla="*/ 6425525 h 10925430"/>
              <a:gd name="connsiteX32" fmla="*/ 0 w 1828799"/>
              <a:gd name="connsiteY32" fmla="*/ 5840962 h 10925430"/>
              <a:gd name="connsiteX33" fmla="*/ 0 w 1828799"/>
              <a:gd name="connsiteY33" fmla="*/ 5359557 h 10925430"/>
              <a:gd name="connsiteX34" fmla="*/ 0 w 1828799"/>
              <a:gd name="connsiteY34" fmla="*/ 4774994 h 10925430"/>
              <a:gd name="connsiteX35" fmla="*/ 0 w 1828799"/>
              <a:gd name="connsiteY35" fmla="*/ 3984114 h 10925430"/>
              <a:gd name="connsiteX36" fmla="*/ 0 w 1828799"/>
              <a:gd name="connsiteY36" fmla="*/ 3090077 h 10925430"/>
              <a:gd name="connsiteX37" fmla="*/ 0 w 1828799"/>
              <a:gd name="connsiteY37" fmla="*/ 2608672 h 10925430"/>
              <a:gd name="connsiteX38" fmla="*/ 0 w 1828799"/>
              <a:gd name="connsiteY38" fmla="*/ 2230425 h 10925430"/>
              <a:gd name="connsiteX39" fmla="*/ 0 w 1828799"/>
              <a:gd name="connsiteY39" fmla="*/ 1336388 h 10925430"/>
              <a:gd name="connsiteX40" fmla="*/ 0 w 1828799"/>
              <a:gd name="connsiteY40" fmla="*/ 958141 h 10925430"/>
              <a:gd name="connsiteX41" fmla="*/ 0 w 1828799"/>
              <a:gd name="connsiteY41" fmla="*/ 304806 h 109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28799" h="10925430" fill="none" extrusionOk="0">
                <a:moveTo>
                  <a:pt x="0" y="304806"/>
                </a:moveTo>
                <a:cubicBezTo>
                  <a:pt x="-5617" y="124616"/>
                  <a:pt x="136253" y="4528"/>
                  <a:pt x="304806" y="0"/>
                </a:cubicBezTo>
                <a:cubicBezTo>
                  <a:pt x="570364" y="26353"/>
                  <a:pt x="651173" y="11989"/>
                  <a:pt x="938783" y="0"/>
                </a:cubicBezTo>
                <a:cubicBezTo>
                  <a:pt x="1226393" y="-11989"/>
                  <a:pt x="1234213" y="-27747"/>
                  <a:pt x="1523993" y="0"/>
                </a:cubicBezTo>
                <a:cubicBezTo>
                  <a:pt x="1686489" y="2376"/>
                  <a:pt x="1832380" y="154544"/>
                  <a:pt x="1828799" y="304806"/>
                </a:cubicBezTo>
                <a:cubicBezTo>
                  <a:pt x="1851654" y="497628"/>
                  <a:pt x="1852727" y="637781"/>
                  <a:pt x="1828799" y="889369"/>
                </a:cubicBezTo>
                <a:cubicBezTo>
                  <a:pt x="1804871" y="1140957"/>
                  <a:pt x="1841664" y="1214407"/>
                  <a:pt x="1828799" y="1370774"/>
                </a:cubicBezTo>
                <a:cubicBezTo>
                  <a:pt x="1815934" y="1527141"/>
                  <a:pt x="1841144" y="1668999"/>
                  <a:pt x="1828799" y="1852179"/>
                </a:cubicBezTo>
                <a:cubicBezTo>
                  <a:pt x="1816454" y="2035359"/>
                  <a:pt x="1863035" y="2448633"/>
                  <a:pt x="1828799" y="2643058"/>
                </a:cubicBezTo>
                <a:cubicBezTo>
                  <a:pt x="1794563" y="2837483"/>
                  <a:pt x="1845216" y="2949376"/>
                  <a:pt x="1828799" y="3227621"/>
                </a:cubicBezTo>
                <a:cubicBezTo>
                  <a:pt x="1812382" y="3505866"/>
                  <a:pt x="1851545" y="3568918"/>
                  <a:pt x="1828799" y="3812184"/>
                </a:cubicBezTo>
                <a:cubicBezTo>
                  <a:pt x="1806053" y="4055450"/>
                  <a:pt x="1833178" y="4171423"/>
                  <a:pt x="1828799" y="4396747"/>
                </a:cubicBezTo>
                <a:cubicBezTo>
                  <a:pt x="1824420" y="4622071"/>
                  <a:pt x="1846571" y="4678362"/>
                  <a:pt x="1828799" y="4878152"/>
                </a:cubicBezTo>
                <a:cubicBezTo>
                  <a:pt x="1811027" y="5077942"/>
                  <a:pt x="1840150" y="5127427"/>
                  <a:pt x="1828799" y="5256399"/>
                </a:cubicBezTo>
                <a:cubicBezTo>
                  <a:pt x="1817448" y="5385371"/>
                  <a:pt x="1818158" y="5469443"/>
                  <a:pt x="1828799" y="5634645"/>
                </a:cubicBezTo>
                <a:cubicBezTo>
                  <a:pt x="1839440" y="5799847"/>
                  <a:pt x="1832918" y="6212939"/>
                  <a:pt x="1828799" y="6528683"/>
                </a:cubicBezTo>
                <a:cubicBezTo>
                  <a:pt x="1824680" y="6844427"/>
                  <a:pt x="1847590" y="7147854"/>
                  <a:pt x="1828799" y="7319562"/>
                </a:cubicBezTo>
                <a:cubicBezTo>
                  <a:pt x="1810008" y="7491270"/>
                  <a:pt x="1833328" y="7778785"/>
                  <a:pt x="1828799" y="8007283"/>
                </a:cubicBezTo>
                <a:cubicBezTo>
                  <a:pt x="1824270" y="8235781"/>
                  <a:pt x="1823648" y="8664440"/>
                  <a:pt x="1828799" y="8901321"/>
                </a:cubicBezTo>
                <a:cubicBezTo>
                  <a:pt x="1833950" y="9138202"/>
                  <a:pt x="1838013" y="9268350"/>
                  <a:pt x="1828799" y="9382726"/>
                </a:cubicBezTo>
                <a:cubicBezTo>
                  <a:pt x="1819585" y="9497103"/>
                  <a:pt x="1848251" y="10356581"/>
                  <a:pt x="1828799" y="10620624"/>
                </a:cubicBezTo>
                <a:cubicBezTo>
                  <a:pt x="1853490" y="10790101"/>
                  <a:pt x="1680207" y="10938662"/>
                  <a:pt x="1523993" y="10925430"/>
                </a:cubicBezTo>
                <a:cubicBezTo>
                  <a:pt x="1253275" y="10898566"/>
                  <a:pt x="1180565" y="10950116"/>
                  <a:pt x="926591" y="10925430"/>
                </a:cubicBezTo>
                <a:cubicBezTo>
                  <a:pt x="672617" y="10900744"/>
                  <a:pt x="547330" y="10939381"/>
                  <a:pt x="304806" y="10925430"/>
                </a:cubicBezTo>
                <a:cubicBezTo>
                  <a:pt x="126262" y="10934301"/>
                  <a:pt x="19134" y="10825660"/>
                  <a:pt x="0" y="10620624"/>
                </a:cubicBezTo>
                <a:cubicBezTo>
                  <a:pt x="-20282" y="10439718"/>
                  <a:pt x="21788" y="10017258"/>
                  <a:pt x="0" y="9726586"/>
                </a:cubicBezTo>
                <a:cubicBezTo>
                  <a:pt x="-21788" y="9435914"/>
                  <a:pt x="-5285" y="9459813"/>
                  <a:pt x="0" y="9348340"/>
                </a:cubicBezTo>
                <a:cubicBezTo>
                  <a:pt x="5285" y="9236867"/>
                  <a:pt x="-22448" y="8920129"/>
                  <a:pt x="0" y="8763777"/>
                </a:cubicBezTo>
                <a:cubicBezTo>
                  <a:pt x="22448" y="8607425"/>
                  <a:pt x="5995" y="8552947"/>
                  <a:pt x="0" y="8385530"/>
                </a:cubicBezTo>
                <a:cubicBezTo>
                  <a:pt x="-5995" y="8218113"/>
                  <a:pt x="-22912" y="7937134"/>
                  <a:pt x="0" y="7800967"/>
                </a:cubicBezTo>
                <a:cubicBezTo>
                  <a:pt x="22912" y="7664800"/>
                  <a:pt x="-19315" y="7495918"/>
                  <a:pt x="0" y="7319562"/>
                </a:cubicBezTo>
                <a:cubicBezTo>
                  <a:pt x="19315" y="7143207"/>
                  <a:pt x="-34242" y="6663592"/>
                  <a:pt x="0" y="6425525"/>
                </a:cubicBezTo>
                <a:cubicBezTo>
                  <a:pt x="34242" y="6187458"/>
                  <a:pt x="9039" y="6033125"/>
                  <a:pt x="0" y="5840962"/>
                </a:cubicBezTo>
                <a:cubicBezTo>
                  <a:pt x="-9039" y="5648799"/>
                  <a:pt x="19694" y="5459502"/>
                  <a:pt x="0" y="5359557"/>
                </a:cubicBezTo>
                <a:cubicBezTo>
                  <a:pt x="-19694" y="5259612"/>
                  <a:pt x="25775" y="4942362"/>
                  <a:pt x="0" y="4774994"/>
                </a:cubicBezTo>
                <a:cubicBezTo>
                  <a:pt x="-25775" y="4607626"/>
                  <a:pt x="28038" y="4243895"/>
                  <a:pt x="0" y="3984114"/>
                </a:cubicBezTo>
                <a:cubicBezTo>
                  <a:pt x="-28038" y="3724333"/>
                  <a:pt x="19267" y="3306439"/>
                  <a:pt x="0" y="3090077"/>
                </a:cubicBezTo>
                <a:cubicBezTo>
                  <a:pt x="-19267" y="2873715"/>
                  <a:pt x="16202" y="2819897"/>
                  <a:pt x="0" y="2608672"/>
                </a:cubicBezTo>
                <a:cubicBezTo>
                  <a:pt x="-16202" y="2397448"/>
                  <a:pt x="7169" y="2408309"/>
                  <a:pt x="0" y="2230425"/>
                </a:cubicBezTo>
                <a:cubicBezTo>
                  <a:pt x="-7169" y="2052541"/>
                  <a:pt x="329" y="1533920"/>
                  <a:pt x="0" y="1336388"/>
                </a:cubicBezTo>
                <a:cubicBezTo>
                  <a:pt x="-329" y="1138856"/>
                  <a:pt x="14297" y="1119150"/>
                  <a:pt x="0" y="958141"/>
                </a:cubicBezTo>
                <a:cubicBezTo>
                  <a:pt x="-14297" y="797132"/>
                  <a:pt x="3315" y="492949"/>
                  <a:pt x="0" y="304806"/>
                </a:cubicBezTo>
                <a:close/>
              </a:path>
              <a:path w="1828799" h="10925430" stroke="0" extrusionOk="0">
                <a:moveTo>
                  <a:pt x="0" y="304806"/>
                </a:moveTo>
                <a:cubicBezTo>
                  <a:pt x="41357" y="138722"/>
                  <a:pt x="167869" y="15847"/>
                  <a:pt x="304806" y="0"/>
                </a:cubicBezTo>
                <a:cubicBezTo>
                  <a:pt x="459101" y="-12873"/>
                  <a:pt x="622471" y="-18535"/>
                  <a:pt x="938783" y="0"/>
                </a:cubicBezTo>
                <a:cubicBezTo>
                  <a:pt x="1255095" y="18535"/>
                  <a:pt x="1246127" y="5014"/>
                  <a:pt x="1523993" y="0"/>
                </a:cubicBezTo>
                <a:cubicBezTo>
                  <a:pt x="1657813" y="-16380"/>
                  <a:pt x="1832932" y="132742"/>
                  <a:pt x="1828799" y="304806"/>
                </a:cubicBezTo>
                <a:cubicBezTo>
                  <a:pt x="1835388" y="521932"/>
                  <a:pt x="1801577" y="775365"/>
                  <a:pt x="1828799" y="992527"/>
                </a:cubicBezTo>
                <a:cubicBezTo>
                  <a:pt x="1856021" y="1209689"/>
                  <a:pt x="1802336" y="1457288"/>
                  <a:pt x="1828799" y="1577090"/>
                </a:cubicBezTo>
                <a:cubicBezTo>
                  <a:pt x="1855262" y="1696892"/>
                  <a:pt x="1816671" y="2202461"/>
                  <a:pt x="1828799" y="2471128"/>
                </a:cubicBezTo>
                <a:cubicBezTo>
                  <a:pt x="1840927" y="2739795"/>
                  <a:pt x="1861177" y="3003613"/>
                  <a:pt x="1828799" y="3262007"/>
                </a:cubicBezTo>
                <a:cubicBezTo>
                  <a:pt x="1796421" y="3520401"/>
                  <a:pt x="1847705" y="3578889"/>
                  <a:pt x="1828799" y="3743412"/>
                </a:cubicBezTo>
                <a:cubicBezTo>
                  <a:pt x="1809893" y="3907936"/>
                  <a:pt x="1859762" y="4327737"/>
                  <a:pt x="1828799" y="4534291"/>
                </a:cubicBezTo>
                <a:cubicBezTo>
                  <a:pt x="1797836" y="4740845"/>
                  <a:pt x="1855773" y="4932904"/>
                  <a:pt x="1828799" y="5325171"/>
                </a:cubicBezTo>
                <a:cubicBezTo>
                  <a:pt x="1801825" y="5717438"/>
                  <a:pt x="1810225" y="5685555"/>
                  <a:pt x="1828799" y="5806576"/>
                </a:cubicBezTo>
                <a:cubicBezTo>
                  <a:pt x="1847373" y="5927598"/>
                  <a:pt x="1846835" y="6116534"/>
                  <a:pt x="1828799" y="6391139"/>
                </a:cubicBezTo>
                <a:cubicBezTo>
                  <a:pt x="1810763" y="6665744"/>
                  <a:pt x="1809080" y="6751165"/>
                  <a:pt x="1828799" y="7078860"/>
                </a:cubicBezTo>
                <a:cubicBezTo>
                  <a:pt x="1848518" y="7406555"/>
                  <a:pt x="1855053" y="7584051"/>
                  <a:pt x="1828799" y="7869739"/>
                </a:cubicBezTo>
                <a:cubicBezTo>
                  <a:pt x="1802545" y="8155427"/>
                  <a:pt x="1832959" y="8401921"/>
                  <a:pt x="1828799" y="8660619"/>
                </a:cubicBezTo>
                <a:cubicBezTo>
                  <a:pt x="1824639" y="8919317"/>
                  <a:pt x="1828358" y="9179588"/>
                  <a:pt x="1828799" y="9451498"/>
                </a:cubicBezTo>
                <a:cubicBezTo>
                  <a:pt x="1829240" y="9723408"/>
                  <a:pt x="1823579" y="10331629"/>
                  <a:pt x="1828799" y="10620624"/>
                </a:cubicBezTo>
                <a:cubicBezTo>
                  <a:pt x="1826737" y="10785539"/>
                  <a:pt x="1685139" y="10908854"/>
                  <a:pt x="1523993" y="10925430"/>
                </a:cubicBezTo>
                <a:cubicBezTo>
                  <a:pt x="1303281" y="10916468"/>
                  <a:pt x="1098985" y="10937604"/>
                  <a:pt x="926591" y="10925430"/>
                </a:cubicBezTo>
                <a:cubicBezTo>
                  <a:pt x="754197" y="10913256"/>
                  <a:pt x="492092" y="10952152"/>
                  <a:pt x="304806" y="10925430"/>
                </a:cubicBezTo>
                <a:cubicBezTo>
                  <a:pt x="139306" y="10937756"/>
                  <a:pt x="16319" y="10783960"/>
                  <a:pt x="0" y="10620624"/>
                </a:cubicBezTo>
                <a:cubicBezTo>
                  <a:pt x="-345" y="10487271"/>
                  <a:pt x="8250" y="10355705"/>
                  <a:pt x="0" y="10139219"/>
                </a:cubicBezTo>
                <a:cubicBezTo>
                  <a:pt x="-8250" y="9922734"/>
                  <a:pt x="-19740" y="9590223"/>
                  <a:pt x="0" y="9451498"/>
                </a:cubicBezTo>
                <a:cubicBezTo>
                  <a:pt x="19740" y="9312773"/>
                  <a:pt x="-4849" y="8979767"/>
                  <a:pt x="0" y="8660619"/>
                </a:cubicBezTo>
                <a:cubicBezTo>
                  <a:pt x="4849" y="8341471"/>
                  <a:pt x="-40418" y="8031190"/>
                  <a:pt x="0" y="7766581"/>
                </a:cubicBezTo>
                <a:cubicBezTo>
                  <a:pt x="40418" y="7501972"/>
                  <a:pt x="9764" y="7429606"/>
                  <a:pt x="0" y="7182018"/>
                </a:cubicBezTo>
                <a:cubicBezTo>
                  <a:pt x="-9764" y="6934430"/>
                  <a:pt x="28347" y="6839355"/>
                  <a:pt x="0" y="6597455"/>
                </a:cubicBezTo>
                <a:cubicBezTo>
                  <a:pt x="-28347" y="6355555"/>
                  <a:pt x="-6610" y="6203504"/>
                  <a:pt x="0" y="5909734"/>
                </a:cubicBezTo>
                <a:cubicBezTo>
                  <a:pt x="6610" y="5615964"/>
                  <a:pt x="25159" y="5461452"/>
                  <a:pt x="0" y="5325171"/>
                </a:cubicBezTo>
                <a:cubicBezTo>
                  <a:pt x="-25159" y="5188890"/>
                  <a:pt x="-5280" y="5025978"/>
                  <a:pt x="0" y="4946924"/>
                </a:cubicBezTo>
                <a:cubicBezTo>
                  <a:pt x="5280" y="4867870"/>
                  <a:pt x="-12504" y="4613416"/>
                  <a:pt x="0" y="4362361"/>
                </a:cubicBezTo>
                <a:cubicBezTo>
                  <a:pt x="12504" y="4111306"/>
                  <a:pt x="-3157" y="3674678"/>
                  <a:pt x="0" y="3468324"/>
                </a:cubicBezTo>
                <a:cubicBezTo>
                  <a:pt x="3157" y="3261970"/>
                  <a:pt x="3287" y="2982872"/>
                  <a:pt x="0" y="2574286"/>
                </a:cubicBezTo>
                <a:cubicBezTo>
                  <a:pt x="-3287" y="2165700"/>
                  <a:pt x="-9503" y="2234849"/>
                  <a:pt x="0" y="2092881"/>
                </a:cubicBezTo>
                <a:cubicBezTo>
                  <a:pt x="9503" y="1950913"/>
                  <a:pt x="6089" y="1768177"/>
                  <a:pt x="0" y="1611476"/>
                </a:cubicBezTo>
                <a:cubicBezTo>
                  <a:pt x="-6089" y="1454776"/>
                  <a:pt x="9333" y="1333450"/>
                  <a:pt x="0" y="1233230"/>
                </a:cubicBezTo>
                <a:cubicBezTo>
                  <a:pt x="-9333" y="1133010"/>
                  <a:pt x="36642" y="627829"/>
                  <a:pt x="0" y="304806"/>
                </a:cubicBezTo>
                <a:close/>
              </a:path>
            </a:pathLst>
          </a:custGeom>
          <a:solidFill>
            <a:srgbClr val="8DAED7"/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5400" dirty="0">
                <a:latin typeface="Rockwell" panose="02060603020205020403" pitchFamily="18" charset="0"/>
              </a:rPr>
              <a:t>El abecedario / alfabeto </a:t>
            </a:r>
          </a:p>
          <a:p>
            <a:pPr algn="ctr"/>
            <a:r>
              <a:rPr lang="es-ES" sz="5400" dirty="0">
                <a:latin typeface="Rockwell" panose="02060603020205020403" pitchFamily="18" charset="0"/>
              </a:rPr>
              <a:t>y los sonidos del español</a:t>
            </a:r>
          </a:p>
        </p:txBody>
      </p:sp>
      <p:grpSp>
        <p:nvGrpSpPr>
          <p:cNvPr id="8" name="Gruppieren 34">
            <a:extLst>
              <a:ext uri="{FF2B5EF4-FFF2-40B4-BE49-F238E27FC236}">
                <a16:creationId xmlns:a16="http://schemas.microsoft.com/office/drawing/2014/main" id="{4B231D7A-63AF-403B-827C-AB001BAA3983}"/>
              </a:ext>
            </a:extLst>
          </p:cNvPr>
          <p:cNvGrpSpPr/>
          <p:nvPr/>
        </p:nvGrpSpPr>
        <p:grpSpPr>
          <a:xfrm flipV="1">
            <a:off x="56901" y="6318037"/>
            <a:ext cx="798483" cy="539963"/>
            <a:chOff x="5402952" y="3635902"/>
            <a:chExt cx="1297796" cy="675048"/>
          </a:xfrm>
        </p:grpSpPr>
        <p:pic>
          <p:nvPicPr>
            <p:cNvPr id="9" name="Grafik 35">
              <a:extLst>
                <a:ext uri="{FF2B5EF4-FFF2-40B4-BE49-F238E27FC236}">
                  <a16:creationId xmlns:a16="http://schemas.microsoft.com/office/drawing/2014/main" id="{086CF67D-4AD9-48EB-B872-6581ECC0A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952" y="3635902"/>
              <a:ext cx="852129" cy="675048"/>
            </a:xfrm>
            <a:prstGeom prst="rect">
              <a:avLst/>
            </a:prstGeom>
          </p:spPr>
        </p:pic>
        <p:sp>
          <p:nvSpPr>
            <p:cNvPr id="10" name="Textfeld 36">
              <a:extLst>
                <a:ext uri="{FF2B5EF4-FFF2-40B4-BE49-F238E27FC236}">
                  <a16:creationId xmlns:a16="http://schemas.microsoft.com/office/drawing/2014/main" id="{7558CFCE-3652-4619-9B03-590CFF03A74B}"/>
                </a:ext>
              </a:extLst>
            </p:cNvPr>
            <p:cNvSpPr txBox="1"/>
            <p:nvPr/>
          </p:nvSpPr>
          <p:spPr>
            <a:xfrm rot="11139550">
              <a:off x="5912957" y="3814450"/>
              <a:ext cx="787791" cy="31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>
                  <a:latin typeface="Bradley Hand ITC" panose="03070402050302030203" pitchFamily="66" charset="0"/>
                </a:rPr>
                <a:t>HGA</a:t>
              </a:r>
              <a:endParaRPr lang="es-ES" b="1" dirty="0">
                <a:latin typeface="Bradley Hand ITC" panose="03070402050302030203" pitchFamily="66" charset="0"/>
              </a:endParaRP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4783D57-3708-4CCE-92BA-AF67E106812B}"/>
              </a:ext>
            </a:extLst>
          </p:cNvPr>
          <p:cNvSpPr txBox="1"/>
          <p:nvPr/>
        </p:nvSpPr>
        <p:spPr>
          <a:xfrm>
            <a:off x="3048000" y="321945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El abecedario Tío </a:t>
            </a:r>
            <a:r>
              <a:rPr lang="es-ES" dirty="0" err="1">
                <a:hlinkClick r:id="rId4"/>
              </a:rPr>
              <a:t>Spanish</a:t>
            </a:r>
            <a:r>
              <a:rPr lang="es-ES" dirty="0"/>
              <a:t> </a:t>
            </a:r>
          </a:p>
        </p:txBody>
      </p:sp>
      <p:pic>
        <p:nvPicPr>
          <p:cNvPr id="14" name="Imagen 13">
            <a:hlinkClick r:id="rId5" action="ppaction://hlinksldjump"/>
            <a:extLst>
              <a:ext uri="{FF2B5EF4-FFF2-40B4-BE49-F238E27FC236}">
                <a16:creationId xmlns:a16="http://schemas.microsoft.com/office/drawing/2014/main" id="{E7CA2034-8808-42BD-9191-FF2FF47237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000" y="118350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, alimentos, señal&#10;&#10;Descripción generada automáticamente">
            <a:extLst>
              <a:ext uri="{FF2B5EF4-FFF2-40B4-BE49-F238E27FC236}">
                <a16:creationId xmlns:a16="http://schemas.microsoft.com/office/drawing/2014/main" id="{5565A8CD-1CA6-4CA0-941F-C788C2461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18" y="3828230"/>
            <a:ext cx="1976125" cy="1980000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C352EE9-31CF-418E-AC12-AF1073FBA8B6}"/>
              </a:ext>
            </a:extLst>
          </p:cNvPr>
          <p:cNvSpPr/>
          <p:nvPr/>
        </p:nvSpPr>
        <p:spPr>
          <a:xfrm rot="16200000">
            <a:off x="5257800" y="-3781681"/>
            <a:ext cx="1676400" cy="10992362"/>
          </a:xfrm>
          <a:custGeom>
            <a:avLst/>
            <a:gdLst>
              <a:gd name="connsiteX0" fmla="*/ 0 w 1676400"/>
              <a:gd name="connsiteY0" fmla="*/ 279406 h 10992362"/>
              <a:gd name="connsiteX1" fmla="*/ 279406 w 1676400"/>
              <a:gd name="connsiteY1" fmla="*/ 0 h 10992362"/>
              <a:gd name="connsiteX2" fmla="*/ 860552 w 1676400"/>
              <a:gd name="connsiteY2" fmla="*/ 0 h 10992362"/>
              <a:gd name="connsiteX3" fmla="*/ 1396994 w 1676400"/>
              <a:gd name="connsiteY3" fmla="*/ 0 h 10992362"/>
              <a:gd name="connsiteX4" fmla="*/ 1676400 w 1676400"/>
              <a:gd name="connsiteY4" fmla="*/ 279406 h 10992362"/>
              <a:gd name="connsiteX5" fmla="*/ 1676400 w 1676400"/>
              <a:gd name="connsiteY5" fmla="*/ 870641 h 10992362"/>
              <a:gd name="connsiteX6" fmla="*/ 1676400 w 1676400"/>
              <a:gd name="connsiteY6" fmla="*/ 1357540 h 10992362"/>
              <a:gd name="connsiteX7" fmla="*/ 1676400 w 1676400"/>
              <a:gd name="connsiteY7" fmla="*/ 1844439 h 10992362"/>
              <a:gd name="connsiteX8" fmla="*/ 1676400 w 1676400"/>
              <a:gd name="connsiteY8" fmla="*/ 2644344 h 10992362"/>
              <a:gd name="connsiteX9" fmla="*/ 1676400 w 1676400"/>
              <a:gd name="connsiteY9" fmla="*/ 3235579 h 10992362"/>
              <a:gd name="connsiteX10" fmla="*/ 1676400 w 1676400"/>
              <a:gd name="connsiteY10" fmla="*/ 3826813 h 10992362"/>
              <a:gd name="connsiteX11" fmla="*/ 1676400 w 1676400"/>
              <a:gd name="connsiteY11" fmla="*/ 4418047 h 10992362"/>
              <a:gd name="connsiteX12" fmla="*/ 1676400 w 1676400"/>
              <a:gd name="connsiteY12" fmla="*/ 4904946 h 10992362"/>
              <a:gd name="connsiteX13" fmla="*/ 1676400 w 1676400"/>
              <a:gd name="connsiteY13" fmla="*/ 5287510 h 10992362"/>
              <a:gd name="connsiteX14" fmla="*/ 1676400 w 1676400"/>
              <a:gd name="connsiteY14" fmla="*/ 5670073 h 10992362"/>
              <a:gd name="connsiteX15" fmla="*/ 1676400 w 1676400"/>
              <a:gd name="connsiteY15" fmla="*/ 6574315 h 10992362"/>
              <a:gd name="connsiteX16" fmla="*/ 1676400 w 1676400"/>
              <a:gd name="connsiteY16" fmla="*/ 7374220 h 10992362"/>
              <a:gd name="connsiteX17" fmla="*/ 1676400 w 1676400"/>
              <a:gd name="connsiteY17" fmla="*/ 8069790 h 10992362"/>
              <a:gd name="connsiteX18" fmla="*/ 1676400 w 1676400"/>
              <a:gd name="connsiteY18" fmla="*/ 8974031 h 10992362"/>
              <a:gd name="connsiteX19" fmla="*/ 1676400 w 1676400"/>
              <a:gd name="connsiteY19" fmla="*/ 9460930 h 10992362"/>
              <a:gd name="connsiteX20" fmla="*/ 1676400 w 1676400"/>
              <a:gd name="connsiteY20" fmla="*/ 10712956 h 10992362"/>
              <a:gd name="connsiteX21" fmla="*/ 1396994 w 1676400"/>
              <a:gd name="connsiteY21" fmla="*/ 10992362 h 10992362"/>
              <a:gd name="connsiteX22" fmla="*/ 849376 w 1676400"/>
              <a:gd name="connsiteY22" fmla="*/ 10992362 h 10992362"/>
              <a:gd name="connsiteX23" fmla="*/ 279406 w 1676400"/>
              <a:gd name="connsiteY23" fmla="*/ 10992362 h 10992362"/>
              <a:gd name="connsiteX24" fmla="*/ 0 w 1676400"/>
              <a:gd name="connsiteY24" fmla="*/ 10712956 h 10992362"/>
              <a:gd name="connsiteX25" fmla="*/ 0 w 1676400"/>
              <a:gd name="connsiteY25" fmla="*/ 9808715 h 10992362"/>
              <a:gd name="connsiteX26" fmla="*/ 0 w 1676400"/>
              <a:gd name="connsiteY26" fmla="*/ 9426152 h 10992362"/>
              <a:gd name="connsiteX27" fmla="*/ 0 w 1676400"/>
              <a:gd name="connsiteY27" fmla="*/ 8834917 h 10992362"/>
              <a:gd name="connsiteX28" fmla="*/ 0 w 1676400"/>
              <a:gd name="connsiteY28" fmla="*/ 8452354 h 10992362"/>
              <a:gd name="connsiteX29" fmla="*/ 0 w 1676400"/>
              <a:gd name="connsiteY29" fmla="*/ 7861119 h 10992362"/>
              <a:gd name="connsiteX30" fmla="*/ 0 w 1676400"/>
              <a:gd name="connsiteY30" fmla="*/ 7374220 h 10992362"/>
              <a:gd name="connsiteX31" fmla="*/ 0 w 1676400"/>
              <a:gd name="connsiteY31" fmla="*/ 6469979 h 10992362"/>
              <a:gd name="connsiteX32" fmla="*/ 0 w 1676400"/>
              <a:gd name="connsiteY32" fmla="*/ 5878745 h 10992362"/>
              <a:gd name="connsiteX33" fmla="*/ 0 w 1676400"/>
              <a:gd name="connsiteY33" fmla="*/ 5391846 h 10992362"/>
              <a:gd name="connsiteX34" fmla="*/ 0 w 1676400"/>
              <a:gd name="connsiteY34" fmla="*/ 4800611 h 10992362"/>
              <a:gd name="connsiteX35" fmla="*/ 0 w 1676400"/>
              <a:gd name="connsiteY35" fmla="*/ 4000706 h 10992362"/>
              <a:gd name="connsiteX36" fmla="*/ 0 w 1676400"/>
              <a:gd name="connsiteY36" fmla="*/ 3096465 h 10992362"/>
              <a:gd name="connsiteX37" fmla="*/ 0 w 1676400"/>
              <a:gd name="connsiteY37" fmla="*/ 2609566 h 10992362"/>
              <a:gd name="connsiteX38" fmla="*/ 0 w 1676400"/>
              <a:gd name="connsiteY38" fmla="*/ 2227002 h 10992362"/>
              <a:gd name="connsiteX39" fmla="*/ 0 w 1676400"/>
              <a:gd name="connsiteY39" fmla="*/ 1322761 h 10992362"/>
              <a:gd name="connsiteX40" fmla="*/ 0 w 1676400"/>
              <a:gd name="connsiteY40" fmla="*/ 940198 h 10992362"/>
              <a:gd name="connsiteX41" fmla="*/ 0 w 1676400"/>
              <a:gd name="connsiteY41" fmla="*/ 279406 h 1099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76400" h="10992362" fill="none" extrusionOk="0">
                <a:moveTo>
                  <a:pt x="0" y="279406"/>
                </a:moveTo>
                <a:cubicBezTo>
                  <a:pt x="-14689" y="94106"/>
                  <a:pt x="123821" y="27112"/>
                  <a:pt x="279406" y="0"/>
                </a:cubicBezTo>
                <a:cubicBezTo>
                  <a:pt x="418898" y="12074"/>
                  <a:pt x="706252" y="-3218"/>
                  <a:pt x="860552" y="0"/>
                </a:cubicBezTo>
                <a:cubicBezTo>
                  <a:pt x="1014852" y="3218"/>
                  <a:pt x="1249480" y="-17014"/>
                  <a:pt x="1396994" y="0"/>
                </a:cubicBezTo>
                <a:cubicBezTo>
                  <a:pt x="1535633" y="6374"/>
                  <a:pt x="1680817" y="147390"/>
                  <a:pt x="1676400" y="279406"/>
                </a:cubicBezTo>
                <a:cubicBezTo>
                  <a:pt x="1648455" y="513050"/>
                  <a:pt x="1666604" y="585407"/>
                  <a:pt x="1676400" y="870641"/>
                </a:cubicBezTo>
                <a:cubicBezTo>
                  <a:pt x="1686196" y="1155875"/>
                  <a:pt x="1681643" y="1179201"/>
                  <a:pt x="1676400" y="1357540"/>
                </a:cubicBezTo>
                <a:cubicBezTo>
                  <a:pt x="1671157" y="1535879"/>
                  <a:pt x="1699418" y="1667475"/>
                  <a:pt x="1676400" y="1844439"/>
                </a:cubicBezTo>
                <a:cubicBezTo>
                  <a:pt x="1653382" y="2021403"/>
                  <a:pt x="1637576" y="2343857"/>
                  <a:pt x="1676400" y="2644344"/>
                </a:cubicBezTo>
                <a:cubicBezTo>
                  <a:pt x="1715224" y="2944832"/>
                  <a:pt x="1669561" y="2947843"/>
                  <a:pt x="1676400" y="3235579"/>
                </a:cubicBezTo>
                <a:cubicBezTo>
                  <a:pt x="1683239" y="3523316"/>
                  <a:pt x="1681499" y="3617657"/>
                  <a:pt x="1676400" y="3826813"/>
                </a:cubicBezTo>
                <a:cubicBezTo>
                  <a:pt x="1671301" y="4035969"/>
                  <a:pt x="1678519" y="4166971"/>
                  <a:pt x="1676400" y="4418047"/>
                </a:cubicBezTo>
                <a:cubicBezTo>
                  <a:pt x="1674281" y="4669123"/>
                  <a:pt x="1673448" y="4719313"/>
                  <a:pt x="1676400" y="4904946"/>
                </a:cubicBezTo>
                <a:cubicBezTo>
                  <a:pt x="1679352" y="5090579"/>
                  <a:pt x="1661905" y="5107661"/>
                  <a:pt x="1676400" y="5287510"/>
                </a:cubicBezTo>
                <a:cubicBezTo>
                  <a:pt x="1690895" y="5467359"/>
                  <a:pt x="1676534" y="5550244"/>
                  <a:pt x="1676400" y="5670073"/>
                </a:cubicBezTo>
                <a:cubicBezTo>
                  <a:pt x="1676266" y="5789902"/>
                  <a:pt x="1701273" y="6341063"/>
                  <a:pt x="1676400" y="6574315"/>
                </a:cubicBezTo>
                <a:cubicBezTo>
                  <a:pt x="1651527" y="6807567"/>
                  <a:pt x="1707913" y="6984340"/>
                  <a:pt x="1676400" y="7374220"/>
                </a:cubicBezTo>
                <a:cubicBezTo>
                  <a:pt x="1644887" y="7764101"/>
                  <a:pt x="1691503" y="7768201"/>
                  <a:pt x="1676400" y="8069790"/>
                </a:cubicBezTo>
                <a:cubicBezTo>
                  <a:pt x="1661298" y="8371379"/>
                  <a:pt x="1637957" y="8662127"/>
                  <a:pt x="1676400" y="8974031"/>
                </a:cubicBezTo>
                <a:cubicBezTo>
                  <a:pt x="1714843" y="9285935"/>
                  <a:pt x="1672607" y="9218543"/>
                  <a:pt x="1676400" y="9460930"/>
                </a:cubicBezTo>
                <a:cubicBezTo>
                  <a:pt x="1680193" y="9703317"/>
                  <a:pt x="1639071" y="10088420"/>
                  <a:pt x="1676400" y="10712956"/>
                </a:cubicBezTo>
                <a:cubicBezTo>
                  <a:pt x="1680856" y="10867473"/>
                  <a:pt x="1530956" y="11014569"/>
                  <a:pt x="1396994" y="10992362"/>
                </a:cubicBezTo>
                <a:cubicBezTo>
                  <a:pt x="1224293" y="10971228"/>
                  <a:pt x="1106995" y="10971992"/>
                  <a:pt x="849376" y="10992362"/>
                </a:cubicBezTo>
                <a:cubicBezTo>
                  <a:pt x="591757" y="11012732"/>
                  <a:pt x="468693" y="10965027"/>
                  <a:pt x="279406" y="10992362"/>
                </a:cubicBezTo>
                <a:cubicBezTo>
                  <a:pt x="107394" y="11007749"/>
                  <a:pt x="15619" y="10897222"/>
                  <a:pt x="0" y="10712956"/>
                </a:cubicBezTo>
                <a:cubicBezTo>
                  <a:pt x="32778" y="10526148"/>
                  <a:pt x="35948" y="10003850"/>
                  <a:pt x="0" y="9808715"/>
                </a:cubicBezTo>
                <a:cubicBezTo>
                  <a:pt x="-35948" y="9613580"/>
                  <a:pt x="3642" y="9540210"/>
                  <a:pt x="0" y="9426152"/>
                </a:cubicBezTo>
                <a:cubicBezTo>
                  <a:pt x="-3642" y="9312094"/>
                  <a:pt x="-9627" y="9062445"/>
                  <a:pt x="0" y="8834917"/>
                </a:cubicBezTo>
                <a:cubicBezTo>
                  <a:pt x="9627" y="8607390"/>
                  <a:pt x="-10545" y="8589619"/>
                  <a:pt x="0" y="8452354"/>
                </a:cubicBezTo>
                <a:cubicBezTo>
                  <a:pt x="10545" y="8315089"/>
                  <a:pt x="10047" y="8130459"/>
                  <a:pt x="0" y="7861119"/>
                </a:cubicBezTo>
                <a:cubicBezTo>
                  <a:pt x="-10047" y="7591780"/>
                  <a:pt x="6717" y="7503766"/>
                  <a:pt x="0" y="7374220"/>
                </a:cubicBezTo>
                <a:cubicBezTo>
                  <a:pt x="-6717" y="7244674"/>
                  <a:pt x="25389" y="6804782"/>
                  <a:pt x="0" y="6469979"/>
                </a:cubicBezTo>
                <a:cubicBezTo>
                  <a:pt x="-25389" y="6135176"/>
                  <a:pt x="-11605" y="6125176"/>
                  <a:pt x="0" y="5878745"/>
                </a:cubicBezTo>
                <a:cubicBezTo>
                  <a:pt x="11605" y="5632314"/>
                  <a:pt x="9771" y="5575673"/>
                  <a:pt x="0" y="5391846"/>
                </a:cubicBezTo>
                <a:cubicBezTo>
                  <a:pt x="-9771" y="5208019"/>
                  <a:pt x="23634" y="5045550"/>
                  <a:pt x="0" y="4800611"/>
                </a:cubicBezTo>
                <a:cubicBezTo>
                  <a:pt x="-23634" y="4555672"/>
                  <a:pt x="-31482" y="4381557"/>
                  <a:pt x="0" y="4000706"/>
                </a:cubicBezTo>
                <a:cubicBezTo>
                  <a:pt x="31482" y="3619855"/>
                  <a:pt x="-41809" y="3281096"/>
                  <a:pt x="0" y="3096465"/>
                </a:cubicBezTo>
                <a:cubicBezTo>
                  <a:pt x="41809" y="2911834"/>
                  <a:pt x="2796" y="2721513"/>
                  <a:pt x="0" y="2609566"/>
                </a:cubicBezTo>
                <a:cubicBezTo>
                  <a:pt x="-2796" y="2497619"/>
                  <a:pt x="-12230" y="2385412"/>
                  <a:pt x="0" y="2227002"/>
                </a:cubicBezTo>
                <a:cubicBezTo>
                  <a:pt x="12230" y="2068592"/>
                  <a:pt x="-22288" y="1765705"/>
                  <a:pt x="0" y="1322761"/>
                </a:cubicBezTo>
                <a:cubicBezTo>
                  <a:pt x="22288" y="879817"/>
                  <a:pt x="8254" y="1040047"/>
                  <a:pt x="0" y="940198"/>
                </a:cubicBezTo>
                <a:cubicBezTo>
                  <a:pt x="-8254" y="840349"/>
                  <a:pt x="18388" y="498512"/>
                  <a:pt x="0" y="279406"/>
                </a:cubicBezTo>
                <a:close/>
              </a:path>
              <a:path w="1676400" h="10992362" stroke="0" extrusionOk="0">
                <a:moveTo>
                  <a:pt x="0" y="279406"/>
                </a:moveTo>
                <a:cubicBezTo>
                  <a:pt x="14473" y="125884"/>
                  <a:pt x="131930" y="3450"/>
                  <a:pt x="279406" y="0"/>
                </a:cubicBezTo>
                <a:cubicBezTo>
                  <a:pt x="548500" y="-26370"/>
                  <a:pt x="679781" y="-21635"/>
                  <a:pt x="860552" y="0"/>
                </a:cubicBezTo>
                <a:cubicBezTo>
                  <a:pt x="1041323" y="21635"/>
                  <a:pt x="1203794" y="-11397"/>
                  <a:pt x="1396994" y="0"/>
                </a:cubicBezTo>
                <a:cubicBezTo>
                  <a:pt x="1518237" y="-15692"/>
                  <a:pt x="1682189" y="119879"/>
                  <a:pt x="1676400" y="279406"/>
                </a:cubicBezTo>
                <a:cubicBezTo>
                  <a:pt x="1668785" y="519295"/>
                  <a:pt x="1643036" y="806529"/>
                  <a:pt x="1676400" y="974976"/>
                </a:cubicBezTo>
                <a:cubicBezTo>
                  <a:pt x="1709765" y="1143423"/>
                  <a:pt x="1668329" y="1336595"/>
                  <a:pt x="1676400" y="1566211"/>
                </a:cubicBezTo>
                <a:cubicBezTo>
                  <a:pt x="1684471" y="1795828"/>
                  <a:pt x="1712092" y="2032254"/>
                  <a:pt x="1676400" y="2470452"/>
                </a:cubicBezTo>
                <a:cubicBezTo>
                  <a:pt x="1640708" y="2908650"/>
                  <a:pt x="1678977" y="3039598"/>
                  <a:pt x="1676400" y="3270357"/>
                </a:cubicBezTo>
                <a:cubicBezTo>
                  <a:pt x="1673823" y="3501116"/>
                  <a:pt x="1675201" y="3591638"/>
                  <a:pt x="1676400" y="3757256"/>
                </a:cubicBezTo>
                <a:cubicBezTo>
                  <a:pt x="1677599" y="3922874"/>
                  <a:pt x="1659443" y="4365574"/>
                  <a:pt x="1676400" y="4557161"/>
                </a:cubicBezTo>
                <a:cubicBezTo>
                  <a:pt x="1693357" y="4748748"/>
                  <a:pt x="1636806" y="5043794"/>
                  <a:pt x="1676400" y="5357067"/>
                </a:cubicBezTo>
                <a:cubicBezTo>
                  <a:pt x="1715994" y="5670340"/>
                  <a:pt x="1673680" y="5705191"/>
                  <a:pt x="1676400" y="5843966"/>
                </a:cubicBezTo>
                <a:cubicBezTo>
                  <a:pt x="1679120" y="5982741"/>
                  <a:pt x="1677461" y="6145164"/>
                  <a:pt x="1676400" y="6435200"/>
                </a:cubicBezTo>
                <a:cubicBezTo>
                  <a:pt x="1675339" y="6725236"/>
                  <a:pt x="1691558" y="6806671"/>
                  <a:pt x="1676400" y="7130770"/>
                </a:cubicBezTo>
                <a:cubicBezTo>
                  <a:pt x="1661243" y="7454869"/>
                  <a:pt x="1670056" y="7550768"/>
                  <a:pt x="1676400" y="7930676"/>
                </a:cubicBezTo>
                <a:cubicBezTo>
                  <a:pt x="1682744" y="8310584"/>
                  <a:pt x="1676531" y="8495516"/>
                  <a:pt x="1676400" y="8730581"/>
                </a:cubicBezTo>
                <a:cubicBezTo>
                  <a:pt x="1676269" y="8965647"/>
                  <a:pt x="1669254" y="9339699"/>
                  <a:pt x="1676400" y="9530487"/>
                </a:cubicBezTo>
                <a:cubicBezTo>
                  <a:pt x="1683546" y="9721275"/>
                  <a:pt x="1680627" y="10446270"/>
                  <a:pt x="1676400" y="10712956"/>
                </a:cubicBezTo>
                <a:cubicBezTo>
                  <a:pt x="1658428" y="10837414"/>
                  <a:pt x="1548306" y="10985449"/>
                  <a:pt x="1396994" y="10992362"/>
                </a:cubicBezTo>
                <a:cubicBezTo>
                  <a:pt x="1140730" y="11002759"/>
                  <a:pt x="1025848" y="10977075"/>
                  <a:pt x="849376" y="10992362"/>
                </a:cubicBezTo>
                <a:cubicBezTo>
                  <a:pt x="672904" y="11007649"/>
                  <a:pt x="428527" y="11016763"/>
                  <a:pt x="279406" y="10992362"/>
                </a:cubicBezTo>
                <a:cubicBezTo>
                  <a:pt x="126810" y="10999810"/>
                  <a:pt x="25396" y="10859481"/>
                  <a:pt x="0" y="10712956"/>
                </a:cubicBezTo>
                <a:cubicBezTo>
                  <a:pt x="12051" y="10521887"/>
                  <a:pt x="-12305" y="10438877"/>
                  <a:pt x="0" y="10226057"/>
                </a:cubicBezTo>
                <a:cubicBezTo>
                  <a:pt x="12305" y="10013237"/>
                  <a:pt x="-16551" y="9826025"/>
                  <a:pt x="0" y="9530487"/>
                </a:cubicBezTo>
                <a:cubicBezTo>
                  <a:pt x="16551" y="9234949"/>
                  <a:pt x="-29168" y="9079121"/>
                  <a:pt x="0" y="8730582"/>
                </a:cubicBezTo>
                <a:cubicBezTo>
                  <a:pt x="29168" y="8382043"/>
                  <a:pt x="8814" y="8027391"/>
                  <a:pt x="0" y="7826341"/>
                </a:cubicBezTo>
                <a:cubicBezTo>
                  <a:pt x="-8814" y="7625291"/>
                  <a:pt x="-22325" y="7377150"/>
                  <a:pt x="0" y="7235106"/>
                </a:cubicBezTo>
                <a:cubicBezTo>
                  <a:pt x="22325" y="7093063"/>
                  <a:pt x="-28197" y="6894706"/>
                  <a:pt x="0" y="6643872"/>
                </a:cubicBezTo>
                <a:cubicBezTo>
                  <a:pt x="28197" y="6393038"/>
                  <a:pt x="-9161" y="6280603"/>
                  <a:pt x="0" y="5948302"/>
                </a:cubicBezTo>
                <a:cubicBezTo>
                  <a:pt x="9161" y="5616001"/>
                  <a:pt x="-6741" y="5622220"/>
                  <a:pt x="0" y="5357067"/>
                </a:cubicBezTo>
                <a:cubicBezTo>
                  <a:pt x="6741" y="5091915"/>
                  <a:pt x="5667" y="5076444"/>
                  <a:pt x="0" y="4974504"/>
                </a:cubicBezTo>
                <a:cubicBezTo>
                  <a:pt x="-5667" y="4872564"/>
                  <a:pt x="-8115" y="4663020"/>
                  <a:pt x="0" y="4383269"/>
                </a:cubicBezTo>
                <a:cubicBezTo>
                  <a:pt x="8115" y="4103518"/>
                  <a:pt x="-44413" y="3904463"/>
                  <a:pt x="0" y="3479028"/>
                </a:cubicBezTo>
                <a:cubicBezTo>
                  <a:pt x="44413" y="3053593"/>
                  <a:pt x="42189" y="2981816"/>
                  <a:pt x="0" y="2574787"/>
                </a:cubicBezTo>
                <a:cubicBezTo>
                  <a:pt x="-42189" y="2167758"/>
                  <a:pt x="17075" y="2262943"/>
                  <a:pt x="0" y="2087888"/>
                </a:cubicBezTo>
                <a:cubicBezTo>
                  <a:pt x="-17075" y="1912833"/>
                  <a:pt x="16567" y="1771228"/>
                  <a:pt x="0" y="1600989"/>
                </a:cubicBezTo>
                <a:cubicBezTo>
                  <a:pt x="-16567" y="1430750"/>
                  <a:pt x="19" y="1319466"/>
                  <a:pt x="0" y="1218426"/>
                </a:cubicBezTo>
                <a:cubicBezTo>
                  <a:pt x="-19" y="1117386"/>
                  <a:pt x="-3639" y="746828"/>
                  <a:pt x="0" y="27940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5400" dirty="0">
                <a:latin typeface="Rockwell" panose="02060603020205020403" pitchFamily="18" charset="0"/>
              </a:rPr>
              <a:t>La gramática</a:t>
            </a:r>
          </a:p>
        </p:txBody>
      </p:sp>
      <p:grpSp>
        <p:nvGrpSpPr>
          <p:cNvPr id="8" name="Gruppieren 34">
            <a:extLst>
              <a:ext uri="{FF2B5EF4-FFF2-40B4-BE49-F238E27FC236}">
                <a16:creationId xmlns:a16="http://schemas.microsoft.com/office/drawing/2014/main" id="{0A24FA8D-F1C9-4C09-89EC-87191826D1D8}"/>
              </a:ext>
            </a:extLst>
          </p:cNvPr>
          <p:cNvGrpSpPr/>
          <p:nvPr/>
        </p:nvGrpSpPr>
        <p:grpSpPr>
          <a:xfrm flipV="1">
            <a:off x="56901" y="6318037"/>
            <a:ext cx="798483" cy="539963"/>
            <a:chOff x="5402952" y="3635902"/>
            <a:chExt cx="1297796" cy="675048"/>
          </a:xfrm>
        </p:grpSpPr>
        <p:pic>
          <p:nvPicPr>
            <p:cNvPr id="9" name="Grafik 35">
              <a:extLst>
                <a:ext uri="{FF2B5EF4-FFF2-40B4-BE49-F238E27FC236}">
                  <a16:creationId xmlns:a16="http://schemas.microsoft.com/office/drawing/2014/main" id="{21C4DE15-848B-40C4-8686-4AC472063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952" y="3635902"/>
              <a:ext cx="852129" cy="675048"/>
            </a:xfrm>
            <a:prstGeom prst="rect">
              <a:avLst/>
            </a:prstGeom>
          </p:spPr>
        </p:pic>
        <p:sp>
          <p:nvSpPr>
            <p:cNvPr id="10" name="Textfeld 36">
              <a:extLst>
                <a:ext uri="{FF2B5EF4-FFF2-40B4-BE49-F238E27FC236}">
                  <a16:creationId xmlns:a16="http://schemas.microsoft.com/office/drawing/2014/main" id="{782444F4-6D5B-4E7B-9C54-2D1FD5F19377}"/>
                </a:ext>
              </a:extLst>
            </p:cNvPr>
            <p:cNvSpPr txBox="1"/>
            <p:nvPr/>
          </p:nvSpPr>
          <p:spPr>
            <a:xfrm rot="11139550">
              <a:off x="5912957" y="3814450"/>
              <a:ext cx="787791" cy="31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>
                  <a:latin typeface="Bradley Hand ITC" panose="03070402050302030203" pitchFamily="66" charset="0"/>
                </a:rPr>
                <a:t>HGA</a:t>
              </a:r>
              <a:endParaRPr lang="es-ES" b="1" dirty="0">
                <a:latin typeface="Bradley Hand ITC" panose="03070402050302030203" pitchFamily="66" charset="0"/>
              </a:endParaRPr>
            </a:p>
          </p:txBody>
        </p:sp>
      </p:grpSp>
      <p:pic>
        <p:nvPicPr>
          <p:cNvPr id="12" name="Imagen 11">
            <a:hlinkClick r:id="rId4" action="ppaction://hlinksldjump"/>
            <a:extLst>
              <a:ext uri="{FF2B5EF4-FFF2-40B4-BE49-F238E27FC236}">
                <a16:creationId xmlns:a16="http://schemas.microsoft.com/office/drawing/2014/main" id="{B596DD33-608C-4181-86A4-62DAFC90D2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000" y="118350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, plato&#10;&#10;Descripción generada automáticamente">
            <a:extLst>
              <a:ext uri="{FF2B5EF4-FFF2-40B4-BE49-F238E27FC236}">
                <a16:creationId xmlns:a16="http://schemas.microsoft.com/office/drawing/2014/main" id="{092EF538-4651-461E-9780-F490FA906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34" y="3504625"/>
            <a:ext cx="1771498" cy="1771498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FDFDAEB-8C30-487E-9B20-34E2673F8CD9}"/>
              </a:ext>
            </a:extLst>
          </p:cNvPr>
          <p:cNvSpPr/>
          <p:nvPr/>
        </p:nvSpPr>
        <p:spPr>
          <a:xfrm rot="16200000">
            <a:off x="5204162" y="-3891561"/>
            <a:ext cx="1771499" cy="10946876"/>
          </a:xfrm>
          <a:custGeom>
            <a:avLst/>
            <a:gdLst>
              <a:gd name="connsiteX0" fmla="*/ 0 w 1771499"/>
              <a:gd name="connsiteY0" fmla="*/ 295256 h 10946876"/>
              <a:gd name="connsiteX1" fmla="*/ 295256 w 1771499"/>
              <a:gd name="connsiteY1" fmla="*/ 0 h 10946876"/>
              <a:gd name="connsiteX2" fmla="*/ 909369 w 1771499"/>
              <a:gd name="connsiteY2" fmla="*/ 0 h 10946876"/>
              <a:gd name="connsiteX3" fmla="*/ 1476243 w 1771499"/>
              <a:gd name="connsiteY3" fmla="*/ 0 h 10946876"/>
              <a:gd name="connsiteX4" fmla="*/ 1771499 w 1771499"/>
              <a:gd name="connsiteY4" fmla="*/ 295256 h 10946876"/>
              <a:gd name="connsiteX5" fmla="*/ 1771499 w 1771499"/>
              <a:gd name="connsiteY5" fmla="*/ 882117 h 10946876"/>
              <a:gd name="connsiteX6" fmla="*/ 1771499 w 1771499"/>
              <a:gd name="connsiteY6" fmla="*/ 1365414 h 10946876"/>
              <a:gd name="connsiteX7" fmla="*/ 1771499 w 1771499"/>
              <a:gd name="connsiteY7" fmla="*/ 1848711 h 10946876"/>
              <a:gd name="connsiteX8" fmla="*/ 1771499 w 1771499"/>
              <a:gd name="connsiteY8" fmla="*/ 2642699 h 10946876"/>
              <a:gd name="connsiteX9" fmla="*/ 1771499 w 1771499"/>
              <a:gd name="connsiteY9" fmla="*/ 3229559 h 10946876"/>
              <a:gd name="connsiteX10" fmla="*/ 1771499 w 1771499"/>
              <a:gd name="connsiteY10" fmla="*/ 3816420 h 10946876"/>
              <a:gd name="connsiteX11" fmla="*/ 1771499 w 1771499"/>
              <a:gd name="connsiteY11" fmla="*/ 4403280 h 10946876"/>
              <a:gd name="connsiteX12" fmla="*/ 1771499 w 1771499"/>
              <a:gd name="connsiteY12" fmla="*/ 4886577 h 10946876"/>
              <a:gd name="connsiteX13" fmla="*/ 1771499 w 1771499"/>
              <a:gd name="connsiteY13" fmla="*/ 5266311 h 10946876"/>
              <a:gd name="connsiteX14" fmla="*/ 1771499 w 1771499"/>
              <a:gd name="connsiteY14" fmla="*/ 5646044 h 10946876"/>
              <a:gd name="connsiteX15" fmla="*/ 1771499 w 1771499"/>
              <a:gd name="connsiteY15" fmla="*/ 6543596 h 10946876"/>
              <a:gd name="connsiteX16" fmla="*/ 1771499 w 1771499"/>
              <a:gd name="connsiteY16" fmla="*/ 7337584 h 10946876"/>
              <a:gd name="connsiteX17" fmla="*/ 1771499 w 1771499"/>
              <a:gd name="connsiteY17" fmla="*/ 8028008 h 10946876"/>
              <a:gd name="connsiteX18" fmla="*/ 1771499 w 1771499"/>
              <a:gd name="connsiteY18" fmla="*/ 8925559 h 10946876"/>
              <a:gd name="connsiteX19" fmla="*/ 1771499 w 1771499"/>
              <a:gd name="connsiteY19" fmla="*/ 9408856 h 10946876"/>
              <a:gd name="connsiteX20" fmla="*/ 1771499 w 1771499"/>
              <a:gd name="connsiteY20" fmla="*/ 10651620 h 10946876"/>
              <a:gd name="connsiteX21" fmla="*/ 1476243 w 1771499"/>
              <a:gd name="connsiteY21" fmla="*/ 10946876 h 10946876"/>
              <a:gd name="connsiteX22" fmla="*/ 897559 w 1771499"/>
              <a:gd name="connsiteY22" fmla="*/ 10946876 h 10946876"/>
              <a:gd name="connsiteX23" fmla="*/ 295256 w 1771499"/>
              <a:gd name="connsiteY23" fmla="*/ 10946876 h 10946876"/>
              <a:gd name="connsiteX24" fmla="*/ 0 w 1771499"/>
              <a:gd name="connsiteY24" fmla="*/ 10651620 h 10946876"/>
              <a:gd name="connsiteX25" fmla="*/ 0 w 1771499"/>
              <a:gd name="connsiteY25" fmla="*/ 9754068 h 10946876"/>
              <a:gd name="connsiteX26" fmla="*/ 0 w 1771499"/>
              <a:gd name="connsiteY26" fmla="*/ 9374335 h 10946876"/>
              <a:gd name="connsiteX27" fmla="*/ 0 w 1771499"/>
              <a:gd name="connsiteY27" fmla="*/ 8787474 h 10946876"/>
              <a:gd name="connsiteX28" fmla="*/ 0 w 1771499"/>
              <a:gd name="connsiteY28" fmla="*/ 8407741 h 10946876"/>
              <a:gd name="connsiteX29" fmla="*/ 0 w 1771499"/>
              <a:gd name="connsiteY29" fmla="*/ 7820881 h 10946876"/>
              <a:gd name="connsiteX30" fmla="*/ 0 w 1771499"/>
              <a:gd name="connsiteY30" fmla="*/ 7337584 h 10946876"/>
              <a:gd name="connsiteX31" fmla="*/ 0 w 1771499"/>
              <a:gd name="connsiteY31" fmla="*/ 6440032 h 10946876"/>
              <a:gd name="connsiteX32" fmla="*/ 0 w 1771499"/>
              <a:gd name="connsiteY32" fmla="*/ 5853171 h 10946876"/>
              <a:gd name="connsiteX33" fmla="*/ 0 w 1771499"/>
              <a:gd name="connsiteY33" fmla="*/ 5369874 h 10946876"/>
              <a:gd name="connsiteX34" fmla="*/ 0 w 1771499"/>
              <a:gd name="connsiteY34" fmla="*/ 4783014 h 10946876"/>
              <a:gd name="connsiteX35" fmla="*/ 0 w 1771499"/>
              <a:gd name="connsiteY35" fmla="*/ 3989026 h 10946876"/>
              <a:gd name="connsiteX36" fmla="*/ 0 w 1771499"/>
              <a:gd name="connsiteY36" fmla="*/ 3091474 h 10946876"/>
              <a:gd name="connsiteX37" fmla="*/ 0 w 1771499"/>
              <a:gd name="connsiteY37" fmla="*/ 2608177 h 10946876"/>
              <a:gd name="connsiteX38" fmla="*/ 0 w 1771499"/>
              <a:gd name="connsiteY38" fmla="*/ 2228444 h 10946876"/>
              <a:gd name="connsiteX39" fmla="*/ 0 w 1771499"/>
              <a:gd name="connsiteY39" fmla="*/ 1330892 h 10946876"/>
              <a:gd name="connsiteX40" fmla="*/ 0 w 1771499"/>
              <a:gd name="connsiteY40" fmla="*/ 951159 h 10946876"/>
              <a:gd name="connsiteX41" fmla="*/ 0 w 1771499"/>
              <a:gd name="connsiteY41" fmla="*/ 295256 h 1094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771499" h="10946876" fill="none" extrusionOk="0">
                <a:moveTo>
                  <a:pt x="0" y="295256"/>
                </a:moveTo>
                <a:cubicBezTo>
                  <a:pt x="-9695" y="111739"/>
                  <a:pt x="130640" y="33041"/>
                  <a:pt x="295256" y="0"/>
                </a:cubicBezTo>
                <a:cubicBezTo>
                  <a:pt x="565198" y="7682"/>
                  <a:pt x="747047" y="-23358"/>
                  <a:pt x="909369" y="0"/>
                </a:cubicBezTo>
                <a:cubicBezTo>
                  <a:pt x="1071691" y="23358"/>
                  <a:pt x="1219286" y="12373"/>
                  <a:pt x="1476243" y="0"/>
                </a:cubicBezTo>
                <a:cubicBezTo>
                  <a:pt x="1610256" y="11815"/>
                  <a:pt x="1779214" y="171134"/>
                  <a:pt x="1771499" y="295256"/>
                </a:cubicBezTo>
                <a:cubicBezTo>
                  <a:pt x="1792282" y="550361"/>
                  <a:pt x="1760611" y="729164"/>
                  <a:pt x="1771499" y="882117"/>
                </a:cubicBezTo>
                <a:cubicBezTo>
                  <a:pt x="1782387" y="1035070"/>
                  <a:pt x="1770043" y="1222161"/>
                  <a:pt x="1771499" y="1365414"/>
                </a:cubicBezTo>
                <a:cubicBezTo>
                  <a:pt x="1772955" y="1508667"/>
                  <a:pt x="1778737" y="1712005"/>
                  <a:pt x="1771499" y="1848711"/>
                </a:cubicBezTo>
                <a:cubicBezTo>
                  <a:pt x="1764261" y="1985417"/>
                  <a:pt x="1752773" y="2277480"/>
                  <a:pt x="1771499" y="2642699"/>
                </a:cubicBezTo>
                <a:cubicBezTo>
                  <a:pt x="1790225" y="3007918"/>
                  <a:pt x="1764517" y="3018773"/>
                  <a:pt x="1771499" y="3229559"/>
                </a:cubicBezTo>
                <a:cubicBezTo>
                  <a:pt x="1778481" y="3440345"/>
                  <a:pt x="1780309" y="3682685"/>
                  <a:pt x="1771499" y="3816420"/>
                </a:cubicBezTo>
                <a:cubicBezTo>
                  <a:pt x="1762689" y="3950155"/>
                  <a:pt x="1749499" y="4223799"/>
                  <a:pt x="1771499" y="4403280"/>
                </a:cubicBezTo>
                <a:cubicBezTo>
                  <a:pt x="1793499" y="4582761"/>
                  <a:pt x="1789094" y="4653098"/>
                  <a:pt x="1771499" y="4886577"/>
                </a:cubicBezTo>
                <a:cubicBezTo>
                  <a:pt x="1753904" y="5120056"/>
                  <a:pt x="1758550" y="5180938"/>
                  <a:pt x="1771499" y="5266311"/>
                </a:cubicBezTo>
                <a:cubicBezTo>
                  <a:pt x="1784448" y="5351684"/>
                  <a:pt x="1761882" y="5568296"/>
                  <a:pt x="1771499" y="5646044"/>
                </a:cubicBezTo>
                <a:cubicBezTo>
                  <a:pt x="1781116" y="5723792"/>
                  <a:pt x="1733366" y="6179200"/>
                  <a:pt x="1771499" y="6543596"/>
                </a:cubicBezTo>
                <a:cubicBezTo>
                  <a:pt x="1809632" y="6907992"/>
                  <a:pt x="1780214" y="6968957"/>
                  <a:pt x="1771499" y="7337584"/>
                </a:cubicBezTo>
                <a:cubicBezTo>
                  <a:pt x="1762784" y="7706211"/>
                  <a:pt x="1745887" y="7689685"/>
                  <a:pt x="1771499" y="8028008"/>
                </a:cubicBezTo>
                <a:cubicBezTo>
                  <a:pt x="1797111" y="8366331"/>
                  <a:pt x="1740079" y="8592960"/>
                  <a:pt x="1771499" y="8925559"/>
                </a:cubicBezTo>
                <a:cubicBezTo>
                  <a:pt x="1802919" y="9258158"/>
                  <a:pt x="1785243" y="9250396"/>
                  <a:pt x="1771499" y="9408856"/>
                </a:cubicBezTo>
                <a:cubicBezTo>
                  <a:pt x="1757755" y="9567316"/>
                  <a:pt x="1818755" y="10110675"/>
                  <a:pt x="1771499" y="10651620"/>
                </a:cubicBezTo>
                <a:cubicBezTo>
                  <a:pt x="1786890" y="10815394"/>
                  <a:pt x="1619659" y="10968318"/>
                  <a:pt x="1476243" y="10946876"/>
                </a:cubicBezTo>
                <a:cubicBezTo>
                  <a:pt x="1322142" y="10919800"/>
                  <a:pt x="1132292" y="10941496"/>
                  <a:pt x="897559" y="10946876"/>
                </a:cubicBezTo>
                <a:cubicBezTo>
                  <a:pt x="662826" y="10952256"/>
                  <a:pt x="493453" y="10971423"/>
                  <a:pt x="295256" y="10946876"/>
                </a:cubicBezTo>
                <a:cubicBezTo>
                  <a:pt x="115256" y="10961598"/>
                  <a:pt x="14124" y="10841772"/>
                  <a:pt x="0" y="10651620"/>
                </a:cubicBezTo>
                <a:cubicBezTo>
                  <a:pt x="-39702" y="10414063"/>
                  <a:pt x="-16299" y="9962487"/>
                  <a:pt x="0" y="9754068"/>
                </a:cubicBezTo>
                <a:cubicBezTo>
                  <a:pt x="16299" y="9545649"/>
                  <a:pt x="4238" y="9513097"/>
                  <a:pt x="0" y="9374335"/>
                </a:cubicBezTo>
                <a:cubicBezTo>
                  <a:pt x="-4238" y="9235573"/>
                  <a:pt x="-7374" y="9062577"/>
                  <a:pt x="0" y="8787474"/>
                </a:cubicBezTo>
                <a:cubicBezTo>
                  <a:pt x="7374" y="8512371"/>
                  <a:pt x="12791" y="8520315"/>
                  <a:pt x="0" y="8407741"/>
                </a:cubicBezTo>
                <a:cubicBezTo>
                  <a:pt x="-12791" y="8295167"/>
                  <a:pt x="26560" y="7970988"/>
                  <a:pt x="0" y="7820881"/>
                </a:cubicBezTo>
                <a:cubicBezTo>
                  <a:pt x="-26560" y="7670774"/>
                  <a:pt x="21179" y="7536333"/>
                  <a:pt x="0" y="7337584"/>
                </a:cubicBezTo>
                <a:cubicBezTo>
                  <a:pt x="-21179" y="7138835"/>
                  <a:pt x="34122" y="6723829"/>
                  <a:pt x="0" y="6440032"/>
                </a:cubicBezTo>
                <a:cubicBezTo>
                  <a:pt x="-34122" y="6156235"/>
                  <a:pt x="28054" y="6038658"/>
                  <a:pt x="0" y="5853171"/>
                </a:cubicBezTo>
                <a:cubicBezTo>
                  <a:pt x="-28054" y="5667684"/>
                  <a:pt x="6336" y="5578681"/>
                  <a:pt x="0" y="5369874"/>
                </a:cubicBezTo>
                <a:cubicBezTo>
                  <a:pt x="-6336" y="5161067"/>
                  <a:pt x="-11815" y="5027029"/>
                  <a:pt x="0" y="4783014"/>
                </a:cubicBezTo>
                <a:cubicBezTo>
                  <a:pt x="11815" y="4538999"/>
                  <a:pt x="-37845" y="4246812"/>
                  <a:pt x="0" y="3989026"/>
                </a:cubicBezTo>
                <a:cubicBezTo>
                  <a:pt x="37845" y="3731240"/>
                  <a:pt x="-21115" y="3524553"/>
                  <a:pt x="0" y="3091474"/>
                </a:cubicBezTo>
                <a:cubicBezTo>
                  <a:pt x="21115" y="2658395"/>
                  <a:pt x="-9287" y="2714279"/>
                  <a:pt x="0" y="2608177"/>
                </a:cubicBezTo>
                <a:cubicBezTo>
                  <a:pt x="9287" y="2502075"/>
                  <a:pt x="8602" y="2332886"/>
                  <a:pt x="0" y="2228444"/>
                </a:cubicBezTo>
                <a:cubicBezTo>
                  <a:pt x="-8602" y="2124002"/>
                  <a:pt x="23373" y="1628037"/>
                  <a:pt x="0" y="1330892"/>
                </a:cubicBezTo>
                <a:cubicBezTo>
                  <a:pt x="-23373" y="1033747"/>
                  <a:pt x="-1552" y="1030259"/>
                  <a:pt x="0" y="951159"/>
                </a:cubicBezTo>
                <a:cubicBezTo>
                  <a:pt x="1552" y="872059"/>
                  <a:pt x="-10336" y="602495"/>
                  <a:pt x="0" y="295256"/>
                </a:cubicBezTo>
                <a:close/>
              </a:path>
              <a:path w="1771499" h="10946876" stroke="0" extrusionOk="0">
                <a:moveTo>
                  <a:pt x="0" y="295256"/>
                </a:moveTo>
                <a:cubicBezTo>
                  <a:pt x="18759" y="133214"/>
                  <a:pt x="147518" y="7735"/>
                  <a:pt x="295256" y="0"/>
                </a:cubicBezTo>
                <a:cubicBezTo>
                  <a:pt x="588854" y="-17185"/>
                  <a:pt x="649138" y="-2795"/>
                  <a:pt x="909369" y="0"/>
                </a:cubicBezTo>
                <a:cubicBezTo>
                  <a:pt x="1169600" y="2795"/>
                  <a:pt x="1359486" y="16561"/>
                  <a:pt x="1476243" y="0"/>
                </a:cubicBezTo>
                <a:cubicBezTo>
                  <a:pt x="1603150" y="-17157"/>
                  <a:pt x="1787672" y="117621"/>
                  <a:pt x="1771499" y="295256"/>
                </a:cubicBezTo>
                <a:cubicBezTo>
                  <a:pt x="1767600" y="566621"/>
                  <a:pt x="1761903" y="726071"/>
                  <a:pt x="1771499" y="985680"/>
                </a:cubicBezTo>
                <a:cubicBezTo>
                  <a:pt x="1781095" y="1245289"/>
                  <a:pt x="1774985" y="1396199"/>
                  <a:pt x="1771499" y="1572541"/>
                </a:cubicBezTo>
                <a:cubicBezTo>
                  <a:pt x="1768013" y="1748883"/>
                  <a:pt x="1791346" y="2084107"/>
                  <a:pt x="1771499" y="2470092"/>
                </a:cubicBezTo>
                <a:cubicBezTo>
                  <a:pt x="1751652" y="2856077"/>
                  <a:pt x="1758121" y="3056943"/>
                  <a:pt x="1771499" y="3264080"/>
                </a:cubicBezTo>
                <a:cubicBezTo>
                  <a:pt x="1784877" y="3471217"/>
                  <a:pt x="1750054" y="3532074"/>
                  <a:pt x="1771499" y="3747377"/>
                </a:cubicBezTo>
                <a:cubicBezTo>
                  <a:pt x="1792944" y="3962680"/>
                  <a:pt x="1765827" y="4147944"/>
                  <a:pt x="1771499" y="4541365"/>
                </a:cubicBezTo>
                <a:cubicBezTo>
                  <a:pt x="1777171" y="4934786"/>
                  <a:pt x="1799469" y="5083586"/>
                  <a:pt x="1771499" y="5335353"/>
                </a:cubicBezTo>
                <a:cubicBezTo>
                  <a:pt x="1743529" y="5587120"/>
                  <a:pt x="1757570" y="5650004"/>
                  <a:pt x="1771499" y="5818650"/>
                </a:cubicBezTo>
                <a:cubicBezTo>
                  <a:pt x="1785428" y="5987296"/>
                  <a:pt x="1800408" y="6236480"/>
                  <a:pt x="1771499" y="6405511"/>
                </a:cubicBezTo>
                <a:cubicBezTo>
                  <a:pt x="1742590" y="6574542"/>
                  <a:pt x="1775117" y="6925777"/>
                  <a:pt x="1771499" y="7095935"/>
                </a:cubicBezTo>
                <a:cubicBezTo>
                  <a:pt x="1767881" y="7266093"/>
                  <a:pt x="1736993" y="7561573"/>
                  <a:pt x="1771499" y="7889923"/>
                </a:cubicBezTo>
                <a:cubicBezTo>
                  <a:pt x="1806005" y="8218273"/>
                  <a:pt x="1806690" y="8472152"/>
                  <a:pt x="1771499" y="8683911"/>
                </a:cubicBezTo>
                <a:cubicBezTo>
                  <a:pt x="1736308" y="8895670"/>
                  <a:pt x="1731910" y="9145251"/>
                  <a:pt x="1771499" y="9477899"/>
                </a:cubicBezTo>
                <a:cubicBezTo>
                  <a:pt x="1811088" y="9810547"/>
                  <a:pt x="1771994" y="10161834"/>
                  <a:pt x="1771499" y="10651620"/>
                </a:cubicBezTo>
                <a:cubicBezTo>
                  <a:pt x="1752474" y="10783082"/>
                  <a:pt x="1634124" y="10934931"/>
                  <a:pt x="1476243" y="10946876"/>
                </a:cubicBezTo>
                <a:cubicBezTo>
                  <a:pt x="1285866" y="10946743"/>
                  <a:pt x="1135567" y="10950716"/>
                  <a:pt x="897559" y="10946876"/>
                </a:cubicBezTo>
                <a:cubicBezTo>
                  <a:pt x="659551" y="10943036"/>
                  <a:pt x="488626" y="10925733"/>
                  <a:pt x="295256" y="10946876"/>
                </a:cubicBezTo>
                <a:cubicBezTo>
                  <a:pt x="135839" y="10962708"/>
                  <a:pt x="13605" y="10810513"/>
                  <a:pt x="0" y="10651620"/>
                </a:cubicBezTo>
                <a:cubicBezTo>
                  <a:pt x="-20795" y="10430354"/>
                  <a:pt x="-6864" y="10392513"/>
                  <a:pt x="0" y="10168323"/>
                </a:cubicBezTo>
                <a:cubicBezTo>
                  <a:pt x="6864" y="9944133"/>
                  <a:pt x="-17248" y="9746763"/>
                  <a:pt x="0" y="9477899"/>
                </a:cubicBezTo>
                <a:cubicBezTo>
                  <a:pt x="17248" y="9209035"/>
                  <a:pt x="24076" y="8862985"/>
                  <a:pt x="0" y="8683911"/>
                </a:cubicBezTo>
                <a:cubicBezTo>
                  <a:pt x="-24076" y="8504837"/>
                  <a:pt x="-5897" y="8014230"/>
                  <a:pt x="0" y="7786359"/>
                </a:cubicBezTo>
                <a:cubicBezTo>
                  <a:pt x="5897" y="7558488"/>
                  <a:pt x="-11902" y="7463614"/>
                  <a:pt x="0" y="7199499"/>
                </a:cubicBezTo>
                <a:cubicBezTo>
                  <a:pt x="11902" y="6935384"/>
                  <a:pt x="12374" y="6853969"/>
                  <a:pt x="0" y="6612638"/>
                </a:cubicBezTo>
                <a:cubicBezTo>
                  <a:pt x="-12374" y="6371307"/>
                  <a:pt x="-21644" y="6182791"/>
                  <a:pt x="0" y="5922214"/>
                </a:cubicBezTo>
                <a:cubicBezTo>
                  <a:pt x="21644" y="5661637"/>
                  <a:pt x="-3961" y="5571718"/>
                  <a:pt x="0" y="5335353"/>
                </a:cubicBezTo>
                <a:cubicBezTo>
                  <a:pt x="3961" y="5098988"/>
                  <a:pt x="-10114" y="5032577"/>
                  <a:pt x="0" y="4955620"/>
                </a:cubicBezTo>
                <a:cubicBezTo>
                  <a:pt x="10114" y="4878663"/>
                  <a:pt x="24015" y="4583945"/>
                  <a:pt x="0" y="4368759"/>
                </a:cubicBezTo>
                <a:cubicBezTo>
                  <a:pt x="-24015" y="4153573"/>
                  <a:pt x="-37574" y="3818964"/>
                  <a:pt x="0" y="3471208"/>
                </a:cubicBezTo>
                <a:cubicBezTo>
                  <a:pt x="37574" y="3123452"/>
                  <a:pt x="-8072" y="2900739"/>
                  <a:pt x="0" y="2573656"/>
                </a:cubicBezTo>
                <a:cubicBezTo>
                  <a:pt x="8072" y="2246573"/>
                  <a:pt x="-14262" y="2261605"/>
                  <a:pt x="0" y="2090359"/>
                </a:cubicBezTo>
                <a:cubicBezTo>
                  <a:pt x="14262" y="1919113"/>
                  <a:pt x="-6230" y="1821725"/>
                  <a:pt x="0" y="1607062"/>
                </a:cubicBezTo>
                <a:cubicBezTo>
                  <a:pt x="6230" y="1392399"/>
                  <a:pt x="-18971" y="1378196"/>
                  <a:pt x="0" y="1227329"/>
                </a:cubicBezTo>
                <a:cubicBezTo>
                  <a:pt x="18971" y="1076462"/>
                  <a:pt x="43561" y="582410"/>
                  <a:pt x="0" y="295256"/>
                </a:cubicBezTo>
                <a:close/>
              </a:path>
            </a:pathLst>
          </a:custGeom>
          <a:solidFill>
            <a:srgbClr val="BDD9DF"/>
          </a:solidFill>
          <a:ln>
            <a:extLst>
              <a:ext uri="{C807C97D-BFC1-408E-A445-0C87EB9F89A2}">
                <ask:lineSketchStyleProps xmlns:ask="http://schemas.microsoft.com/office/drawing/2018/sketchyshapes" sd="238435714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5400" dirty="0">
                <a:latin typeface="Rockwell" panose="02060603020205020403" pitchFamily="18" charset="0"/>
              </a:rPr>
              <a:t>Las actividades del tiempo libre</a:t>
            </a:r>
            <a:r>
              <a:rPr lang="es-ES" dirty="0"/>
              <a:t> </a:t>
            </a:r>
          </a:p>
        </p:txBody>
      </p:sp>
      <p:grpSp>
        <p:nvGrpSpPr>
          <p:cNvPr id="6" name="Gruppieren 34">
            <a:extLst>
              <a:ext uri="{FF2B5EF4-FFF2-40B4-BE49-F238E27FC236}">
                <a16:creationId xmlns:a16="http://schemas.microsoft.com/office/drawing/2014/main" id="{8DD4F86E-F459-415B-99D0-B95E86E8BCA2}"/>
              </a:ext>
            </a:extLst>
          </p:cNvPr>
          <p:cNvGrpSpPr/>
          <p:nvPr/>
        </p:nvGrpSpPr>
        <p:grpSpPr>
          <a:xfrm flipV="1">
            <a:off x="56901" y="6318037"/>
            <a:ext cx="798483" cy="539963"/>
            <a:chOff x="5402952" y="3635902"/>
            <a:chExt cx="1297796" cy="675048"/>
          </a:xfrm>
        </p:grpSpPr>
        <p:pic>
          <p:nvPicPr>
            <p:cNvPr id="7" name="Grafik 35">
              <a:extLst>
                <a:ext uri="{FF2B5EF4-FFF2-40B4-BE49-F238E27FC236}">
                  <a16:creationId xmlns:a16="http://schemas.microsoft.com/office/drawing/2014/main" id="{677F8D07-CE48-42D4-8CB7-FB66127E4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952" y="3635902"/>
              <a:ext cx="852129" cy="675048"/>
            </a:xfrm>
            <a:prstGeom prst="rect">
              <a:avLst/>
            </a:prstGeom>
          </p:spPr>
        </p:pic>
        <p:sp>
          <p:nvSpPr>
            <p:cNvPr id="8" name="Textfeld 36">
              <a:extLst>
                <a:ext uri="{FF2B5EF4-FFF2-40B4-BE49-F238E27FC236}">
                  <a16:creationId xmlns:a16="http://schemas.microsoft.com/office/drawing/2014/main" id="{AF379988-C0A5-4C4A-9578-EAF5D6CE06F7}"/>
                </a:ext>
              </a:extLst>
            </p:cNvPr>
            <p:cNvSpPr txBox="1"/>
            <p:nvPr/>
          </p:nvSpPr>
          <p:spPr>
            <a:xfrm rot="11139550">
              <a:off x="5912957" y="3814450"/>
              <a:ext cx="787791" cy="31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>
                  <a:latin typeface="Bradley Hand ITC" panose="03070402050302030203" pitchFamily="66" charset="0"/>
                </a:rPr>
                <a:t>HGA</a:t>
              </a:r>
              <a:endParaRPr lang="es-ES" b="1" dirty="0">
                <a:latin typeface="Bradley Hand ITC" panose="03070402050302030203" pitchFamily="66" charset="0"/>
              </a:endParaRPr>
            </a:p>
          </p:txBody>
        </p:sp>
      </p:grpSp>
      <p:pic>
        <p:nvPicPr>
          <p:cNvPr id="10" name="Imagen 9">
            <a:hlinkClick r:id="rId4" action="ppaction://hlinksldjump"/>
            <a:extLst>
              <a:ext uri="{FF2B5EF4-FFF2-40B4-BE49-F238E27FC236}">
                <a16:creationId xmlns:a16="http://schemas.microsoft.com/office/drawing/2014/main" id="{AC555C2F-7D7E-4F86-9CB4-17E744165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000" y="118350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Rockwell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Helena Gonzalez Alvarez</dc:creator>
  <cp:lastModifiedBy>Helena Gonzalez Alvarez</cp:lastModifiedBy>
  <cp:revision>6</cp:revision>
  <dcterms:created xsi:type="dcterms:W3CDTF">2020-09-16T13:35:50Z</dcterms:created>
  <dcterms:modified xsi:type="dcterms:W3CDTF">2020-09-16T14:53:09Z</dcterms:modified>
</cp:coreProperties>
</file>