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C502C-1B5D-4679-BE56-E35663D19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5F7BBC-3ED0-4A89-994E-331B99F63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8F0F2-7E02-47EB-B734-621B2BF7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CD48A2-3CBF-425D-A9D3-9D07EB51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A0CA62-0DAD-4360-8B4A-FEEE45B5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92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CD80A-D802-4085-858A-A83B6139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73813D-F182-42A0-B58D-3E370CFDA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FEFB24-2957-4B3E-8F10-92BCEA77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ABC11F-C6E5-452E-B886-F2D1BB66E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733BCA-D5A3-485E-9A3F-6BC2CCCB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87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F4B044-294E-4620-B095-FC6EF34A8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3BC52A-AD73-49F0-B374-212AFD7A1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C0A322-0A75-4562-834A-567789F5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70978-6C83-432B-AA8A-53A7F707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F588D1-DE0E-44CB-BB87-1FF23EB6F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9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17018-FF30-4987-AD88-C34BAE64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6BE4D-8545-407D-80E2-E9FF0B4D4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D8C99-335A-44E1-AFBB-ADA69879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B72BF4-2CA3-433A-BA91-E1EA9DA7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201DF-35FD-43E8-99C1-19A0C796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5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73E07-F5A4-4E11-9367-235939E2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1FB9CA-8FD9-4E91-B722-0407AC9CC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223FF-C6E2-49CE-BBC1-460264D1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75A15C-F41E-4F27-AD29-8613F6C1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335BE-5E6A-4FC5-95F3-F5BB6D0CA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77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E8830-42FA-47E4-A4C3-E5B721E9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D62191-666D-40B6-AEDC-0BDFEFAE0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D1A969-FCD0-4B51-8BB0-66BA1A2F6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927AEB-FE05-4149-8655-EBE1C5E4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D4C376-B957-47BD-92AD-F0078EFC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513689-6FE8-44C7-B67D-CBE279AF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22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C86E9-9B7E-4E03-86E9-CA7967A1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1369C-D3AD-42BE-8C63-9AAD44CAB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417DA3-D9DE-492E-98A2-482A3EFFB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284E97-0DF0-425D-B5CC-2AF07C77C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C6F425-1AF8-423D-8C02-5E0735383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C12E07-64BE-445E-8747-5354F0A2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40A33C-8E67-4FFB-8CBF-251C637B1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19EDA3-DE0F-4BD5-A748-311000A1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32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FCF55-D297-401E-A316-48718C7D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8F8436-5D83-4CAF-A851-8E1E2808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01E267-CB8A-4A44-8A48-3FA8505B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748D3F-DD2F-466A-BC06-63FD3991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4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CBF6E3-5B6F-4026-9C23-49338146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9D391D-F87D-4278-889B-D1405C46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C1B2B2-E19B-49B8-ACC7-E0138C81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93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DA9AD-9F0D-47A1-B937-6F58859E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E85A7F-3BF7-44D7-B31D-F63325AB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1310FD-858C-4BF8-B46D-A73191AE5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3FA2AA-B23A-4F50-AFBA-4E754791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223A07-BFF4-4124-BDE0-FE076BD1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FB3B25-0BA3-4137-AA1B-727903DB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0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B7F9F-A6DB-4EB1-BFF4-18B17DBE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32F3E0-6DEF-4605-8D1D-F19293916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62E402-DA4F-4B2A-8152-1936A980F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4D2DE6-A249-445F-A95B-6854F5C9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DB334B-5053-45C1-B497-83AABBD1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F7AC9E-18A3-44D8-A610-0C36B721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86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F890A8-AB7E-486F-AF2E-EBC72835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B4C987-2D8B-48AF-B98E-E5524044D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FF9B73-512A-4979-9B66-21F3C1E7D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2AA844-5D42-4A28-9587-51DCE8CD9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1BB9A-59B7-4587-A04A-9AB266013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What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SIGHT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9264903" y="1508624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1576823" y="442388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What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TASTE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1576823" y="442388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6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What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SMELL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96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What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HEARING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1812893" y="4508029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1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40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What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TOUCH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1812893" y="4508029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7286625" y="458559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30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Aguilar Ciórraga</dc:creator>
  <cp:lastModifiedBy>Cristina Aguilar Ciórraga</cp:lastModifiedBy>
  <cp:revision>4</cp:revision>
  <dcterms:created xsi:type="dcterms:W3CDTF">2020-09-25T10:35:56Z</dcterms:created>
  <dcterms:modified xsi:type="dcterms:W3CDTF">2020-09-25T12:26:33Z</dcterms:modified>
</cp:coreProperties>
</file>