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CE4"/>
    <a:srgbClr val="00B0F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Aguilar Ciórraga" userId="4c2f11403b7ae8b5" providerId="LiveId" clId="{AA2A05EC-0568-4653-8595-A832DF0037AF}"/>
    <pc:docChg chg="custSel addSld delSld modSld sldOrd">
      <pc:chgData name="Cristina Aguilar Ciórraga" userId="4c2f11403b7ae8b5" providerId="LiveId" clId="{AA2A05EC-0568-4653-8595-A832DF0037AF}" dt="2020-09-25T14:04:26.231" v="682"/>
      <pc:docMkLst>
        <pc:docMk/>
      </pc:docMkLst>
      <pc:sldChg chg="addSp modSp mod">
        <pc:chgData name="Cristina Aguilar Ciórraga" userId="4c2f11403b7ae8b5" providerId="LiveId" clId="{AA2A05EC-0568-4653-8595-A832DF0037AF}" dt="2020-09-25T13:43:29.571" v="463"/>
        <pc:sldMkLst>
          <pc:docMk/>
          <pc:sldMk cId="274836315" sldId="256"/>
        </pc:sldMkLst>
        <pc:spChg chg="add mod">
          <ac:chgData name="Cristina Aguilar Ciórraga" userId="4c2f11403b7ae8b5" providerId="LiveId" clId="{AA2A05EC-0568-4653-8595-A832DF0037AF}" dt="2020-09-25T13:43:29.571" v="463"/>
          <ac:spMkLst>
            <pc:docMk/>
            <pc:sldMk cId="274836315" sldId="256"/>
            <ac:spMk id="2" creationId="{DF8F0BBE-42AC-4928-9130-9323A7D86E40}"/>
          </ac:spMkLst>
        </pc:spChg>
        <pc:spChg chg="mod">
          <ac:chgData name="Cristina Aguilar Ciórraga" userId="4c2f11403b7ae8b5" providerId="LiveId" clId="{AA2A05EC-0568-4653-8595-A832DF0037AF}" dt="2020-09-25T12:33:23.401" v="4" actId="20577"/>
          <ac:spMkLst>
            <pc:docMk/>
            <pc:sldMk cId="274836315" sldId="256"/>
            <ac:spMk id="22" creationId="{30B01D8F-2AB9-43A0-8344-1876C3E2818C}"/>
          </ac:spMkLst>
        </pc:spChg>
      </pc:sldChg>
      <pc:sldChg chg="addSp modSp mod">
        <pc:chgData name="Cristina Aguilar Ciórraga" userId="4c2f11403b7ae8b5" providerId="LiveId" clId="{AA2A05EC-0568-4653-8595-A832DF0037AF}" dt="2020-09-25T13:43:50.589" v="466"/>
        <pc:sldMkLst>
          <pc:docMk/>
          <pc:sldMk cId="2968361457" sldId="257"/>
        </pc:sldMkLst>
        <pc:spChg chg="add mod">
          <ac:chgData name="Cristina Aguilar Ciórraga" userId="4c2f11403b7ae8b5" providerId="LiveId" clId="{AA2A05EC-0568-4653-8595-A832DF0037AF}" dt="2020-09-25T13:43:50.589" v="466"/>
          <ac:spMkLst>
            <pc:docMk/>
            <pc:sldMk cId="2968361457" sldId="257"/>
            <ac:spMk id="2" creationId="{9755B453-54D9-47DA-8564-543A1C4E893E}"/>
          </ac:spMkLst>
        </pc:spChg>
        <pc:spChg chg="mod">
          <ac:chgData name="Cristina Aguilar Ciórraga" userId="4c2f11403b7ae8b5" providerId="LiveId" clId="{AA2A05EC-0568-4653-8595-A832DF0037AF}" dt="2020-09-25T12:33:27.602" v="9" actId="20577"/>
          <ac:spMkLst>
            <pc:docMk/>
            <pc:sldMk cId="2968361457" sldId="257"/>
            <ac:spMk id="22" creationId="{30B01D8F-2AB9-43A0-8344-1876C3E2818C}"/>
          </ac:spMkLst>
        </pc:spChg>
      </pc:sldChg>
      <pc:sldChg chg="addSp modSp mod">
        <pc:chgData name="Cristina Aguilar Ciórraga" userId="4c2f11403b7ae8b5" providerId="LiveId" clId="{AA2A05EC-0568-4653-8595-A832DF0037AF}" dt="2020-09-25T13:44:15.780" v="470"/>
        <pc:sldMkLst>
          <pc:docMk/>
          <pc:sldMk cId="3142961154" sldId="258"/>
        </pc:sldMkLst>
        <pc:spChg chg="add mod">
          <ac:chgData name="Cristina Aguilar Ciórraga" userId="4c2f11403b7ae8b5" providerId="LiveId" clId="{AA2A05EC-0568-4653-8595-A832DF0037AF}" dt="2020-09-25T13:44:15.780" v="470"/>
          <ac:spMkLst>
            <pc:docMk/>
            <pc:sldMk cId="3142961154" sldId="258"/>
            <ac:spMk id="2" creationId="{BDB5E005-985C-4935-B43A-D698AB216417}"/>
          </ac:spMkLst>
        </pc:spChg>
        <pc:spChg chg="mod">
          <ac:chgData name="Cristina Aguilar Ciórraga" userId="4c2f11403b7ae8b5" providerId="LiveId" clId="{AA2A05EC-0568-4653-8595-A832DF0037AF}" dt="2020-09-25T12:33:31.491" v="14" actId="20577"/>
          <ac:spMkLst>
            <pc:docMk/>
            <pc:sldMk cId="3142961154" sldId="258"/>
            <ac:spMk id="22" creationId="{30B01D8F-2AB9-43A0-8344-1876C3E2818C}"/>
          </ac:spMkLst>
        </pc:spChg>
      </pc:sldChg>
      <pc:sldChg chg="addSp modSp mod">
        <pc:chgData name="Cristina Aguilar Ciórraga" userId="4c2f11403b7ae8b5" providerId="LiveId" clId="{AA2A05EC-0568-4653-8595-A832DF0037AF}" dt="2020-09-25T13:44:29.277" v="472"/>
        <pc:sldMkLst>
          <pc:docMk/>
          <pc:sldMk cId="810311276" sldId="259"/>
        </pc:sldMkLst>
        <pc:spChg chg="add mod">
          <ac:chgData name="Cristina Aguilar Ciórraga" userId="4c2f11403b7ae8b5" providerId="LiveId" clId="{AA2A05EC-0568-4653-8595-A832DF0037AF}" dt="2020-09-25T13:44:29.277" v="472"/>
          <ac:spMkLst>
            <pc:docMk/>
            <pc:sldMk cId="810311276" sldId="259"/>
            <ac:spMk id="2" creationId="{56081CD0-94A5-4E8E-8AB8-1B0D7869158A}"/>
          </ac:spMkLst>
        </pc:spChg>
        <pc:spChg chg="mod">
          <ac:chgData name="Cristina Aguilar Ciórraga" userId="4c2f11403b7ae8b5" providerId="LiveId" clId="{AA2A05EC-0568-4653-8595-A832DF0037AF}" dt="2020-09-25T12:33:36.255" v="19" actId="20577"/>
          <ac:spMkLst>
            <pc:docMk/>
            <pc:sldMk cId="810311276" sldId="259"/>
            <ac:spMk id="22" creationId="{30B01D8F-2AB9-43A0-8344-1876C3E2818C}"/>
          </ac:spMkLst>
        </pc:spChg>
      </pc:sldChg>
      <pc:sldChg chg="addSp modSp mod">
        <pc:chgData name="Cristina Aguilar Ciórraga" userId="4c2f11403b7ae8b5" providerId="LiveId" clId="{AA2A05EC-0568-4653-8595-A832DF0037AF}" dt="2020-09-25T13:45:43.890" v="478"/>
        <pc:sldMkLst>
          <pc:docMk/>
          <pc:sldMk cId="4104844109" sldId="260"/>
        </pc:sldMkLst>
        <pc:spChg chg="mod">
          <ac:chgData name="Cristina Aguilar Ciórraga" userId="4c2f11403b7ae8b5" providerId="LiveId" clId="{AA2A05EC-0568-4653-8595-A832DF0037AF}" dt="2020-09-25T12:33:40.506" v="24" actId="20577"/>
          <ac:spMkLst>
            <pc:docMk/>
            <pc:sldMk cId="4104844109" sldId="260"/>
            <ac:spMk id="22" creationId="{30B01D8F-2AB9-43A0-8344-1876C3E2818C}"/>
          </ac:spMkLst>
        </pc:spChg>
        <pc:picChg chg="add mod">
          <ac:chgData name="Cristina Aguilar Ciórraga" userId="4c2f11403b7ae8b5" providerId="LiveId" clId="{AA2A05EC-0568-4653-8595-A832DF0037AF}" dt="2020-09-25T13:45:43.890" v="478"/>
          <ac:picMkLst>
            <pc:docMk/>
            <pc:sldMk cId="4104844109" sldId="260"/>
            <ac:picMk id="3" creationId="{F2A85B23-06BF-465C-8C7D-8EC626A66A25}"/>
          </ac:picMkLst>
        </pc:picChg>
      </pc:sldChg>
      <pc:sldChg chg="addSp modSp new mod ord">
        <pc:chgData name="Cristina Aguilar Ciórraga" userId="4c2f11403b7ae8b5" providerId="LiveId" clId="{AA2A05EC-0568-4653-8595-A832DF0037AF}" dt="2020-09-25T14:02:54.106" v="681"/>
        <pc:sldMkLst>
          <pc:docMk/>
          <pc:sldMk cId="914628368" sldId="261"/>
        </pc:sldMkLst>
        <pc:spChg chg="add mod">
          <ac:chgData name="Cristina Aguilar Ciórraga" userId="4c2f11403b7ae8b5" providerId="LiveId" clId="{AA2A05EC-0568-4653-8595-A832DF0037AF}" dt="2020-09-25T13:35:08.511" v="65" actId="113"/>
          <ac:spMkLst>
            <pc:docMk/>
            <pc:sldMk cId="914628368" sldId="261"/>
            <ac:spMk id="2" creationId="{7FB924D9-33B9-458D-B1EC-92781DFF030B}"/>
          </ac:spMkLst>
        </pc:spChg>
        <pc:spChg chg="add mod ord">
          <ac:chgData name="Cristina Aguilar Ciórraga" userId="4c2f11403b7ae8b5" providerId="LiveId" clId="{AA2A05EC-0568-4653-8595-A832DF0037AF}" dt="2020-09-25T13:34:52.178" v="62" actId="14861"/>
          <ac:spMkLst>
            <pc:docMk/>
            <pc:sldMk cId="914628368" sldId="261"/>
            <ac:spMk id="3" creationId="{0BA18B35-F57E-4340-A7D5-73A3920CBC98}"/>
          </ac:spMkLst>
        </pc:spChg>
        <pc:spChg chg="add mod">
          <ac:chgData name="Cristina Aguilar Ciórraga" userId="4c2f11403b7ae8b5" providerId="LiveId" clId="{AA2A05EC-0568-4653-8595-A832DF0037AF}" dt="2020-09-25T13:41:45.518" v="459"/>
          <ac:spMkLst>
            <pc:docMk/>
            <pc:sldMk cId="914628368" sldId="261"/>
            <ac:spMk id="4" creationId="{EA044D58-5DA4-476C-B14E-E956DB439AFF}"/>
          </ac:spMkLst>
        </pc:spChg>
        <pc:spChg chg="add mod">
          <ac:chgData name="Cristina Aguilar Ciórraga" userId="4c2f11403b7ae8b5" providerId="LiveId" clId="{AA2A05EC-0568-4653-8595-A832DF0037AF}" dt="2020-09-25T14:02:54.106" v="681"/>
          <ac:spMkLst>
            <pc:docMk/>
            <pc:sldMk cId="914628368" sldId="261"/>
            <ac:spMk id="6" creationId="{F654A6B8-C90E-40F5-A3F3-16CF89BA04CE}"/>
          </ac:spMkLst>
        </pc:spChg>
        <pc:spChg chg="add mod">
          <ac:chgData name="Cristina Aguilar Ciórraga" userId="4c2f11403b7ae8b5" providerId="LiveId" clId="{AA2A05EC-0568-4653-8595-A832DF0037AF}" dt="2020-09-25T13:39:36.919" v="443" actId="12789"/>
          <ac:spMkLst>
            <pc:docMk/>
            <pc:sldMk cId="914628368" sldId="261"/>
            <ac:spMk id="8" creationId="{25E43E46-29AE-4BCF-BB36-3AD4DBB8D030}"/>
          </ac:spMkLst>
        </pc:spChg>
        <pc:spChg chg="add mod">
          <ac:chgData name="Cristina Aguilar Ciórraga" userId="4c2f11403b7ae8b5" providerId="LiveId" clId="{AA2A05EC-0568-4653-8595-A832DF0037AF}" dt="2020-09-25T13:39:43.373" v="444" actId="1076"/>
          <ac:spMkLst>
            <pc:docMk/>
            <pc:sldMk cId="914628368" sldId="261"/>
            <ac:spMk id="10" creationId="{0B55CD2A-DB35-4059-9A3D-3D8F84BC5254}"/>
          </ac:spMkLst>
        </pc:spChg>
        <pc:spChg chg="add mod">
          <ac:chgData name="Cristina Aguilar Ciórraga" userId="4c2f11403b7ae8b5" providerId="LiveId" clId="{AA2A05EC-0568-4653-8595-A832DF0037AF}" dt="2020-09-25T13:39:47.841" v="445" actId="1076"/>
          <ac:spMkLst>
            <pc:docMk/>
            <pc:sldMk cId="914628368" sldId="261"/>
            <ac:spMk id="12" creationId="{091D6081-24AD-4973-90E2-92F82737BE5D}"/>
          </ac:spMkLst>
        </pc:spChg>
        <pc:spChg chg="add mod">
          <ac:chgData name="Cristina Aguilar Ciórraga" userId="4c2f11403b7ae8b5" providerId="LiveId" clId="{AA2A05EC-0568-4653-8595-A832DF0037AF}" dt="2020-09-25T13:41:00.289" v="456" actId="207"/>
          <ac:spMkLst>
            <pc:docMk/>
            <pc:sldMk cId="914628368" sldId="261"/>
            <ac:spMk id="13" creationId="{726ECEA2-8898-4ECC-A68E-67895DDADF73}"/>
          </ac:spMkLst>
        </pc:spChg>
        <pc:spChg chg="add mod">
          <ac:chgData name="Cristina Aguilar Ciórraga" userId="4c2f11403b7ae8b5" providerId="LiveId" clId="{AA2A05EC-0568-4653-8595-A832DF0037AF}" dt="2020-09-25T13:41:07.035" v="457" actId="207"/>
          <ac:spMkLst>
            <pc:docMk/>
            <pc:sldMk cId="914628368" sldId="261"/>
            <ac:spMk id="15" creationId="{5C4DFA10-B19C-438C-A8DD-DC737FDD099D}"/>
          </ac:spMkLst>
        </pc:spChg>
        <pc:spChg chg="add mod">
          <ac:chgData name="Cristina Aguilar Ciórraga" userId="4c2f11403b7ae8b5" providerId="LiveId" clId="{AA2A05EC-0568-4653-8595-A832DF0037AF}" dt="2020-09-25T13:41:15.943" v="458" actId="207"/>
          <ac:spMkLst>
            <pc:docMk/>
            <pc:sldMk cId="914628368" sldId="261"/>
            <ac:spMk id="17" creationId="{A208BB8A-D2E5-46CA-BFAB-F6B3C31B3FA9}"/>
          </ac:spMkLst>
        </pc:spChg>
        <pc:spChg chg="add mod">
          <ac:chgData name="Cristina Aguilar Ciórraga" userId="4c2f11403b7ae8b5" providerId="LiveId" clId="{AA2A05EC-0568-4653-8595-A832DF0037AF}" dt="2020-09-25T13:41:15.943" v="458" actId="207"/>
          <ac:spMkLst>
            <pc:docMk/>
            <pc:sldMk cId="914628368" sldId="261"/>
            <ac:spMk id="18" creationId="{A5282DB5-0FF9-489A-865B-8BBAE1F8E117}"/>
          </ac:spMkLst>
        </pc:spChg>
      </pc:sldChg>
      <pc:sldChg chg="add del">
        <pc:chgData name="Cristina Aguilar Ciórraga" userId="4c2f11403b7ae8b5" providerId="LiveId" clId="{AA2A05EC-0568-4653-8595-A832DF0037AF}" dt="2020-09-25T13:43:58.809" v="468"/>
        <pc:sldMkLst>
          <pc:docMk/>
          <pc:sldMk cId="827004500" sldId="262"/>
        </pc:sldMkLst>
      </pc:sldChg>
      <pc:sldChg chg="addSp modSp new mod modAnim">
        <pc:chgData name="Cristina Aguilar Ciórraga" userId="4c2f11403b7ae8b5" providerId="LiveId" clId="{AA2A05EC-0568-4653-8595-A832DF0037AF}" dt="2020-09-25T14:04:26.231" v="682"/>
        <pc:sldMkLst>
          <pc:docMk/>
          <pc:sldMk cId="3222570528" sldId="262"/>
        </pc:sldMkLst>
        <pc:spChg chg="add mod">
          <ac:chgData name="Cristina Aguilar Ciórraga" userId="4c2f11403b7ae8b5" providerId="LiveId" clId="{AA2A05EC-0568-4653-8595-A832DF0037AF}" dt="2020-09-25T13:48:17.610" v="553" actId="14861"/>
          <ac:spMkLst>
            <pc:docMk/>
            <pc:sldMk cId="3222570528" sldId="262"/>
            <ac:spMk id="2" creationId="{C5CC1089-A51B-4721-A597-EC3B08AB8ED6}"/>
          </ac:spMkLst>
        </pc:spChg>
        <pc:spChg chg="add mod">
          <ac:chgData name="Cristina Aguilar Ciórraga" userId="4c2f11403b7ae8b5" providerId="LiveId" clId="{AA2A05EC-0568-4653-8595-A832DF0037AF}" dt="2020-09-25T13:59:54.374" v="660" actId="962"/>
          <ac:spMkLst>
            <pc:docMk/>
            <pc:sldMk cId="3222570528" sldId="262"/>
            <ac:spMk id="3" creationId="{36B7112A-5194-4052-98BF-EA8F4FACBDBA}"/>
          </ac:spMkLst>
        </pc:spChg>
        <pc:spChg chg="add mod">
          <ac:chgData name="Cristina Aguilar Ciórraga" userId="4c2f11403b7ae8b5" providerId="LiveId" clId="{AA2A05EC-0568-4653-8595-A832DF0037AF}" dt="2020-09-25T13:59:49.059" v="659" actId="962"/>
          <ac:spMkLst>
            <pc:docMk/>
            <pc:sldMk cId="3222570528" sldId="262"/>
            <ac:spMk id="5" creationId="{5AC64818-9AFF-4209-A975-200E4DBFB126}"/>
          </ac:spMkLst>
        </pc:spChg>
        <pc:spChg chg="add mod">
          <ac:chgData name="Cristina Aguilar Ciórraga" userId="4c2f11403b7ae8b5" providerId="LiveId" clId="{AA2A05EC-0568-4653-8595-A832DF0037AF}" dt="2020-09-25T13:59:41.052" v="658" actId="962"/>
          <ac:spMkLst>
            <pc:docMk/>
            <pc:sldMk cId="3222570528" sldId="262"/>
            <ac:spMk id="7" creationId="{2B455477-2206-4259-8B0B-8D3D2F6CCF80}"/>
          </ac:spMkLst>
        </pc:spChg>
        <pc:spChg chg="add mod">
          <ac:chgData name="Cristina Aguilar Ciórraga" userId="4c2f11403b7ae8b5" providerId="LiveId" clId="{AA2A05EC-0568-4653-8595-A832DF0037AF}" dt="2020-09-25T13:59:35.695" v="657" actId="962"/>
          <ac:spMkLst>
            <pc:docMk/>
            <pc:sldMk cId="3222570528" sldId="262"/>
            <ac:spMk id="9" creationId="{21C47D40-64AB-4070-B6E5-9FF0B7062A9B}"/>
          </ac:spMkLst>
        </pc:spChg>
        <pc:spChg chg="add mod">
          <ac:chgData name="Cristina Aguilar Ciórraga" userId="4c2f11403b7ae8b5" providerId="LiveId" clId="{AA2A05EC-0568-4653-8595-A832DF0037AF}" dt="2020-09-25T13:59:30.405" v="656" actId="962"/>
          <ac:spMkLst>
            <pc:docMk/>
            <pc:sldMk cId="3222570528" sldId="262"/>
            <ac:spMk id="11" creationId="{6F27B4B6-CB46-4FB2-BD11-E57831EAF028}"/>
          </ac:spMkLst>
        </pc:spChg>
        <pc:spChg chg="add mod">
          <ac:chgData name="Cristina Aguilar Ciórraga" userId="4c2f11403b7ae8b5" providerId="LiveId" clId="{AA2A05EC-0568-4653-8595-A832DF0037AF}" dt="2020-09-25T13:59:23.854" v="655" actId="962"/>
          <ac:spMkLst>
            <pc:docMk/>
            <pc:sldMk cId="3222570528" sldId="262"/>
            <ac:spMk id="13" creationId="{871EC5B7-ABC7-4500-87AD-BDA7EAD51406}"/>
          </ac:spMkLst>
        </pc:spChg>
        <pc:picChg chg="add mod">
          <ac:chgData name="Cristina Aguilar Ciórraga" userId="4c2f11403b7ae8b5" providerId="LiveId" clId="{AA2A05EC-0568-4653-8595-A832DF0037AF}" dt="2020-09-25T14:02:21.017" v="680"/>
          <ac:picMkLst>
            <pc:docMk/>
            <pc:sldMk cId="3222570528" sldId="262"/>
            <ac:picMk id="15" creationId="{2557587D-A934-4005-B140-2E41E905C4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C502C-1B5D-4679-BE56-E35663D19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5F7BBC-3ED0-4A89-994E-331B99F63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8F0F2-7E02-47EB-B734-621B2BF7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CD48A2-3CBF-425D-A9D3-9D07EB51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0CA62-0DAD-4360-8B4A-FEEE45B5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92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CD80A-D802-4085-858A-A83B6139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73813D-F182-42A0-B58D-3E370CFDA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FEFB24-2957-4B3E-8F10-92BCEA77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ABC11F-C6E5-452E-B886-F2D1BB66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733BCA-D5A3-485E-9A3F-6BC2CCC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87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F4B044-294E-4620-B095-FC6EF34A8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3BC52A-AD73-49F0-B374-212AFD7A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C0A322-0A75-4562-834A-567789F5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70978-6C83-432B-AA8A-53A7F707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F588D1-DE0E-44CB-BB87-1FF23EB6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9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17018-FF30-4987-AD88-C34BAE64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6BE4D-8545-407D-80E2-E9FF0B4D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D8C99-335A-44E1-AFBB-ADA69879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72BF4-2CA3-433A-BA91-E1EA9DA7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201DF-35FD-43E8-99C1-19A0C796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5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73E07-F5A4-4E11-9367-235939E2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1FB9CA-8FD9-4E91-B722-0407AC9CC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223FF-C6E2-49CE-BBC1-460264D1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75A15C-F41E-4F27-AD29-8613F6C1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335BE-5E6A-4FC5-95F3-F5BB6D0C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77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E8830-42FA-47E4-A4C3-E5B721E9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62191-666D-40B6-AEDC-0BDFEFAE0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D1A969-FCD0-4B51-8BB0-66BA1A2F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927AEB-FE05-4149-8655-EBE1C5E4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D4C376-B957-47BD-92AD-F0078EFC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513689-6FE8-44C7-B67D-CBE279AF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22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C86E9-9B7E-4E03-86E9-CA7967A1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1369C-D3AD-42BE-8C63-9AAD44CAB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17DA3-D9DE-492E-98A2-482A3EFFB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284E97-0DF0-425D-B5CC-2AF07C77C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C6F425-1AF8-423D-8C02-5E0735383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C12E07-64BE-445E-8747-5354F0A2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40A33C-8E67-4FFB-8CBF-251C637B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19EDA3-DE0F-4BD5-A748-311000A1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3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FCF55-D297-401E-A316-48718C7D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8F8436-5D83-4CAF-A851-8E1E2808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01E267-CB8A-4A44-8A48-3FA8505B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748D3F-DD2F-466A-BC06-63FD3991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4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CBF6E3-5B6F-4026-9C23-49338146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9D391D-F87D-4278-889B-D1405C46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C1B2B2-E19B-49B8-ACC7-E0138C81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3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DA9AD-9F0D-47A1-B937-6F58859E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E85A7F-3BF7-44D7-B31D-F63325AB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1310FD-858C-4BF8-B46D-A73191AE5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3FA2AA-B23A-4F50-AFBA-4E754791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223A07-BFF4-4124-BDE0-FE076BD1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FB3B25-0BA3-4137-AA1B-727903DB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B7F9F-A6DB-4EB1-BFF4-18B17DBE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32F3E0-6DEF-4605-8D1D-F19293916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62E402-DA4F-4B2A-8152-1936A980F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4D2DE6-A249-445F-A95B-6854F5C9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B334B-5053-45C1-B497-83AABBD1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F7AC9E-18A3-44D8-A610-0C36B721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86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F890A8-AB7E-486F-AF2E-EBC72835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B4C987-2D8B-48AF-B98E-E5524044D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FF9B73-512A-4979-9B66-21F3C1E7D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AA844-5D42-4A28-9587-51DCE8CD9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1BB9A-59B7-4587-A04A-9AB266013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BA18B35-F57E-4340-A7D5-73A3920CBC98}"/>
              </a:ext>
            </a:extLst>
          </p:cNvPr>
          <p:cNvSpPr/>
          <p:nvPr/>
        </p:nvSpPr>
        <p:spPr>
          <a:xfrm>
            <a:off x="1962150" y="409575"/>
            <a:ext cx="7239000" cy="1228725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B924D9-33B9-458D-B1EC-92781DFF030B}"/>
              </a:ext>
            </a:extLst>
          </p:cNvPr>
          <p:cNvSpPr txBox="1"/>
          <p:nvPr/>
        </p:nvSpPr>
        <p:spPr>
          <a:xfrm>
            <a:off x="2209800" y="638175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radley Hand ITC" panose="03070402050302030203" pitchFamily="66" charset="0"/>
              </a:rPr>
              <a:t>UNIT 1 - </a:t>
            </a:r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INTERACTION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EA044D58-5DA4-476C-B14E-E956DB439AFF}"/>
              </a:ext>
            </a:extLst>
          </p:cNvPr>
          <p:cNvSpPr/>
          <p:nvPr/>
        </p:nvSpPr>
        <p:spPr>
          <a:xfrm>
            <a:off x="1104901" y="2076450"/>
            <a:ext cx="2095500" cy="19907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latin typeface="Bradley Hand ITC" panose="03070402050302030203" pitchFamily="66" charset="0"/>
              </a:rPr>
              <a:t>How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does</a:t>
            </a:r>
            <a:r>
              <a:rPr lang="es-ES" sz="2000" dirty="0">
                <a:latin typeface="Bradley Hand ITC" panose="03070402050302030203" pitchFamily="66" charset="0"/>
              </a:rPr>
              <a:t> a </a:t>
            </a:r>
            <a:r>
              <a:rPr lang="es-ES" sz="2000" dirty="0" err="1">
                <a:latin typeface="Bradley Hand ITC" panose="03070402050302030203" pitchFamily="66" charset="0"/>
              </a:rPr>
              <a:t>cold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affect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your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sense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of</a:t>
            </a:r>
            <a:r>
              <a:rPr lang="es-ES" sz="2000" dirty="0">
                <a:latin typeface="Bradley Hand ITC" panose="03070402050302030203" pitchFamily="66" charset="0"/>
              </a:rPr>
              <a:t> taste?</a:t>
            </a:r>
          </a:p>
        </p:txBody>
      </p:sp>
      <p:sp>
        <p:nvSpPr>
          <p:cNvPr id="6" name="Elipse 5">
            <a:hlinkClick r:id="rId3" action="ppaction://hlinksldjump"/>
            <a:extLst>
              <a:ext uri="{FF2B5EF4-FFF2-40B4-BE49-F238E27FC236}">
                <a16:creationId xmlns:a16="http://schemas.microsoft.com/office/drawing/2014/main" id="{F654A6B8-C90E-40F5-A3F3-16CF89BA04CE}"/>
              </a:ext>
            </a:extLst>
          </p:cNvPr>
          <p:cNvSpPr/>
          <p:nvPr/>
        </p:nvSpPr>
        <p:spPr>
          <a:xfrm>
            <a:off x="4572001" y="2076450"/>
            <a:ext cx="2095500" cy="19907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latin typeface="Bradley Hand ITC" panose="03070402050302030203" pitchFamily="66" charset="0"/>
              </a:rPr>
              <a:t>Do </a:t>
            </a:r>
            <a:r>
              <a:rPr lang="es-ES" sz="2000" dirty="0" err="1">
                <a:latin typeface="Bradley Hand ITC" panose="03070402050302030203" pitchFamily="66" charset="0"/>
              </a:rPr>
              <a:t>parts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of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our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brain</a:t>
            </a:r>
            <a:r>
              <a:rPr lang="es-ES" sz="2000" dirty="0">
                <a:latin typeface="Bradley Hand ITC" panose="03070402050302030203" pitchFamily="66" charset="0"/>
              </a:rPr>
              <a:t> control </a:t>
            </a:r>
            <a:r>
              <a:rPr lang="es-ES" sz="2000" dirty="0" err="1">
                <a:latin typeface="Bradley Hand ITC" panose="03070402050302030203" pitchFamily="66" charset="0"/>
              </a:rPr>
              <a:t>different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things</a:t>
            </a:r>
            <a:r>
              <a:rPr lang="es-ES" sz="2000" dirty="0"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5E43E46-29AE-4BCF-BB36-3AD4DBB8D030}"/>
              </a:ext>
            </a:extLst>
          </p:cNvPr>
          <p:cNvSpPr/>
          <p:nvPr/>
        </p:nvSpPr>
        <p:spPr>
          <a:xfrm>
            <a:off x="8039100" y="2076450"/>
            <a:ext cx="2190750" cy="19907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latin typeface="Bradley Hand ITC" panose="03070402050302030203" pitchFamily="66" charset="0"/>
              </a:rPr>
              <a:t>How</a:t>
            </a:r>
            <a:r>
              <a:rPr lang="es-ES" sz="2000" dirty="0">
                <a:latin typeface="Bradley Hand ITC" panose="03070402050302030203" pitchFamily="66" charset="0"/>
              </a:rPr>
              <a:t> do </a:t>
            </a:r>
            <a:r>
              <a:rPr lang="es-ES" sz="2000" dirty="0" err="1">
                <a:latin typeface="Bradley Hand ITC" panose="03070402050302030203" pitchFamily="66" charset="0"/>
              </a:rPr>
              <a:t>gymnastics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bend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backwards</a:t>
            </a:r>
            <a:r>
              <a:rPr lang="es-ES" sz="2000" dirty="0"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B55CD2A-DB35-4059-9A3D-3D8F84BC5254}"/>
              </a:ext>
            </a:extLst>
          </p:cNvPr>
          <p:cNvSpPr/>
          <p:nvPr/>
        </p:nvSpPr>
        <p:spPr>
          <a:xfrm>
            <a:off x="6429375" y="4457700"/>
            <a:ext cx="2095500" cy="19907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latin typeface="Bradley Hand ITC" panose="03070402050302030203" pitchFamily="66" charset="0"/>
              </a:rPr>
              <a:t>What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happens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when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you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touch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something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hot</a:t>
            </a:r>
            <a:r>
              <a:rPr lang="es-ES" sz="2000" dirty="0"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91D6081-24AD-4973-90E2-92F82737BE5D}"/>
              </a:ext>
            </a:extLst>
          </p:cNvPr>
          <p:cNvSpPr/>
          <p:nvPr/>
        </p:nvSpPr>
        <p:spPr>
          <a:xfrm>
            <a:off x="2857501" y="4457699"/>
            <a:ext cx="2095500" cy="19907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latin typeface="Bradley Hand ITC" panose="03070402050302030203" pitchFamily="66" charset="0"/>
              </a:rPr>
              <a:t>Unit</a:t>
            </a:r>
            <a:r>
              <a:rPr lang="es-ES" sz="2000" dirty="0">
                <a:latin typeface="Bradley Hand ITC" panose="03070402050302030203" pitchFamily="66" charset="0"/>
              </a:rPr>
              <a:t> </a:t>
            </a:r>
            <a:r>
              <a:rPr lang="es-ES" sz="2000" dirty="0" err="1">
                <a:latin typeface="Bradley Hand ITC" panose="03070402050302030203" pitchFamily="66" charset="0"/>
              </a:rPr>
              <a:t>review</a:t>
            </a:r>
            <a:endParaRPr lang="es-ES" sz="2000" dirty="0">
              <a:latin typeface="Bradley Hand ITC" panose="03070402050302030203" pitchFamily="66" charset="0"/>
            </a:endParaRP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726ECEA2-8898-4ECC-A68E-67895DDADF73}"/>
              </a:ext>
            </a:extLst>
          </p:cNvPr>
          <p:cNvSpPr/>
          <p:nvPr/>
        </p:nvSpPr>
        <p:spPr>
          <a:xfrm>
            <a:off x="3409950" y="2905125"/>
            <a:ext cx="990600" cy="5238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5C4DFA10-B19C-438C-A8DD-DC737FDD099D}"/>
              </a:ext>
            </a:extLst>
          </p:cNvPr>
          <p:cNvSpPr/>
          <p:nvPr/>
        </p:nvSpPr>
        <p:spPr>
          <a:xfrm>
            <a:off x="6858000" y="2862262"/>
            <a:ext cx="990600" cy="5238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A208BB8A-D2E5-46CA-BFAB-F6B3C31B3FA9}"/>
              </a:ext>
            </a:extLst>
          </p:cNvPr>
          <p:cNvSpPr/>
          <p:nvPr/>
        </p:nvSpPr>
        <p:spPr>
          <a:xfrm rot="10800000">
            <a:off x="5195888" y="5291137"/>
            <a:ext cx="990600" cy="5238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curvada hacia la izquierda 17">
            <a:extLst>
              <a:ext uri="{FF2B5EF4-FFF2-40B4-BE49-F238E27FC236}">
                <a16:creationId xmlns:a16="http://schemas.microsoft.com/office/drawing/2014/main" id="{A5282DB5-0FF9-489A-865B-8BBAE1F8E117}"/>
              </a:ext>
            </a:extLst>
          </p:cNvPr>
          <p:cNvSpPr/>
          <p:nvPr/>
        </p:nvSpPr>
        <p:spPr>
          <a:xfrm rot="1343513">
            <a:off x="8933474" y="4267200"/>
            <a:ext cx="838200" cy="1676400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SIGHT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9264903" y="1508624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1576823" y="442388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Flecha: a la derecha 1">
            <a:hlinkClick r:id="rId7" action="ppaction://hlinksldjump"/>
            <a:extLst>
              <a:ext uri="{FF2B5EF4-FFF2-40B4-BE49-F238E27FC236}">
                <a16:creationId xmlns:a16="http://schemas.microsoft.com/office/drawing/2014/main" id="{DF8F0BBE-42AC-4928-9130-9323A7D86E40}"/>
              </a:ext>
            </a:extLst>
          </p:cNvPr>
          <p:cNvSpPr/>
          <p:nvPr/>
        </p:nvSpPr>
        <p:spPr>
          <a:xfrm>
            <a:off x="11084850" y="247650"/>
            <a:ext cx="962025" cy="638175"/>
          </a:xfrm>
          <a:prstGeom prst="rightArrow">
            <a:avLst/>
          </a:prstGeom>
          <a:solidFill>
            <a:srgbClr val="97BC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3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TASTE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1576823" y="442388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Flecha: a la derecha 1">
            <a:hlinkClick r:id="rId7" action="ppaction://hlinksldjump"/>
            <a:extLst>
              <a:ext uri="{FF2B5EF4-FFF2-40B4-BE49-F238E27FC236}">
                <a16:creationId xmlns:a16="http://schemas.microsoft.com/office/drawing/2014/main" id="{9755B453-54D9-47DA-8564-543A1C4E893E}"/>
              </a:ext>
            </a:extLst>
          </p:cNvPr>
          <p:cNvSpPr/>
          <p:nvPr/>
        </p:nvSpPr>
        <p:spPr>
          <a:xfrm>
            <a:off x="11084850" y="247650"/>
            <a:ext cx="962025" cy="638175"/>
          </a:xfrm>
          <a:prstGeom prst="rightArrow">
            <a:avLst/>
          </a:prstGeom>
          <a:solidFill>
            <a:srgbClr val="97BC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3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SMELL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Flecha: a la derecha 1">
            <a:hlinkClick r:id="rId7" action="ppaction://hlinksldjump"/>
            <a:extLst>
              <a:ext uri="{FF2B5EF4-FFF2-40B4-BE49-F238E27FC236}">
                <a16:creationId xmlns:a16="http://schemas.microsoft.com/office/drawing/2014/main" id="{BDB5E005-985C-4935-B43A-D698AB216417}"/>
              </a:ext>
            </a:extLst>
          </p:cNvPr>
          <p:cNvSpPr/>
          <p:nvPr/>
        </p:nvSpPr>
        <p:spPr>
          <a:xfrm>
            <a:off x="11084850" y="247650"/>
            <a:ext cx="962025" cy="638175"/>
          </a:xfrm>
          <a:prstGeom prst="rightArrow">
            <a:avLst/>
          </a:prstGeom>
          <a:solidFill>
            <a:srgbClr val="97BC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96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HEARING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1812893" y="4508029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Flecha: a la derecha 1">
            <a:hlinkClick r:id="rId7" action="ppaction://hlinksldjump"/>
            <a:extLst>
              <a:ext uri="{FF2B5EF4-FFF2-40B4-BE49-F238E27FC236}">
                <a16:creationId xmlns:a16="http://schemas.microsoft.com/office/drawing/2014/main" id="{56081CD0-94A5-4E8E-8AB8-1B0D7869158A}"/>
              </a:ext>
            </a:extLst>
          </p:cNvPr>
          <p:cNvSpPr/>
          <p:nvPr/>
        </p:nvSpPr>
        <p:spPr>
          <a:xfrm>
            <a:off x="11084850" y="247650"/>
            <a:ext cx="962025" cy="638175"/>
          </a:xfrm>
          <a:prstGeom prst="rightArrow">
            <a:avLst/>
          </a:prstGeom>
          <a:solidFill>
            <a:srgbClr val="97BC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3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40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TOUCH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1812893" y="4508029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7286625" y="458559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" name="Imagen 2">
            <a:hlinkClick r:id="rId7" action="ppaction://hlinksldjump"/>
            <a:extLst>
              <a:ext uri="{FF2B5EF4-FFF2-40B4-BE49-F238E27FC236}">
                <a16:creationId xmlns:a16="http://schemas.microsoft.com/office/drawing/2014/main" id="{F2A85B23-06BF-465C-8C7D-8EC626A66A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366" y="0"/>
            <a:ext cx="862559" cy="86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C5CC1089-A51B-4721-A597-EC3B08AB8ED6}"/>
              </a:ext>
            </a:extLst>
          </p:cNvPr>
          <p:cNvSpPr/>
          <p:nvPr/>
        </p:nvSpPr>
        <p:spPr>
          <a:xfrm>
            <a:off x="952500" y="752475"/>
            <a:ext cx="7981950" cy="1762125"/>
          </a:xfrm>
          <a:prstGeom prst="roundRect">
            <a:avLst/>
          </a:prstGeom>
          <a:solidFill>
            <a:srgbClr val="97BCE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Which</a:t>
            </a:r>
            <a:r>
              <a:rPr lang="es-ES" sz="3600" dirty="0">
                <a:solidFill>
                  <a:schemeClr val="tx1"/>
                </a:solidFill>
                <a:latin typeface="Bradley Hand ITC" panose="03070402050302030203" pitchFamily="66" charset="0"/>
              </a:rPr>
              <a:t> are </a:t>
            </a:r>
            <a:r>
              <a:rPr lang="es-ES" sz="3600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the</a:t>
            </a:r>
            <a:r>
              <a:rPr lang="es-ES" sz="3600" dirty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parts</a:t>
            </a:r>
            <a:r>
              <a:rPr lang="es-ES" sz="3600" dirty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of</a:t>
            </a:r>
            <a:r>
              <a:rPr lang="es-ES" sz="3600" dirty="0">
                <a:solidFill>
                  <a:schemeClr val="tx1"/>
                </a:solidFill>
                <a:latin typeface="Bradley Hand ITC" panose="03070402050302030203" pitchFamily="66" charset="0"/>
              </a:rPr>
              <a:t> a </a:t>
            </a:r>
            <a:r>
              <a:rPr lang="es-ES" sz="3600" b="1" u="sng" dirty="0">
                <a:solidFill>
                  <a:schemeClr val="tx1"/>
                </a:solidFill>
                <a:latin typeface="Bradley Hand ITC" panose="03070402050302030203" pitchFamily="66" charset="0"/>
              </a:rPr>
              <a:t>NEURON</a:t>
            </a:r>
            <a:r>
              <a:rPr lang="es-ES" sz="3600" dirty="0">
                <a:solidFill>
                  <a:schemeClr val="tx1"/>
                </a:solidFill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3" name="Dendrite">
            <a:extLst>
              <a:ext uri="{FF2B5EF4-FFF2-40B4-BE49-F238E27FC236}">
                <a16:creationId xmlns:a16="http://schemas.microsoft.com/office/drawing/2014/main" id="{36B7112A-5194-4052-98BF-EA8F4FACBDBA}"/>
              </a:ext>
            </a:extLst>
          </p:cNvPr>
          <p:cNvSpPr/>
          <p:nvPr/>
        </p:nvSpPr>
        <p:spPr>
          <a:xfrm>
            <a:off x="1398466" y="5005684"/>
            <a:ext cx="2708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Dendrite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Brain">
            <a:extLst>
              <a:ext uri="{FF2B5EF4-FFF2-40B4-BE49-F238E27FC236}">
                <a16:creationId xmlns:a16="http://schemas.microsoft.com/office/drawing/2014/main" id="{5AC64818-9AFF-4209-A975-200E4DBFB126}"/>
              </a:ext>
            </a:extLst>
          </p:cNvPr>
          <p:cNvSpPr/>
          <p:nvPr/>
        </p:nvSpPr>
        <p:spPr>
          <a:xfrm>
            <a:off x="3624866" y="3432423"/>
            <a:ext cx="1687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Brain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Axon">
            <a:extLst>
              <a:ext uri="{FF2B5EF4-FFF2-40B4-BE49-F238E27FC236}">
                <a16:creationId xmlns:a16="http://schemas.microsoft.com/office/drawing/2014/main" id="{2B455477-2206-4259-8B0B-8D3D2F6CCF80}"/>
              </a:ext>
            </a:extLst>
          </p:cNvPr>
          <p:cNvSpPr/>
          <p:nvPr/>
        </p:nvSpPr>
        <p:spPr>
          <a:xfrm>
            <a:off x="5853979" y="3894088"/>
            <a:ext cx="1649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Axon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Spinal">
            <a:extLst>
              <a:ext uri="{FF2B5EF4-FFF2-40B4-BE49-F238E27FC236}">
                <a16:creationId xmlns:a16="http://schemas.microsoft.com/office/drawing/2014/main" id="{21C47D40-64AB-4070-B6E5-9FF0B7062A9B}"/>
              </a:ext>
            </a:extLst>
          </p:cNvPr>
          <p:cNvSpPr/>
          <p:nvPr/>
        </p:nvSpPr>
        <p:spPr>
          <a:xfrm>
            <a:off x="6849164" y="5005684"/>
            <a:ext cx="3362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Spinal</a:t>
            </a:r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s-ES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cord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Nerves">
            <a:extLst>
              <a:ext uri="{FF2B5EF4-FFF2-40B4-BE49-F238E27FC236}">
                <a16:creationId xmlns:a16="http://schemas.microsoft.com/office/drawing/2014/main" id="{6F27B4B6-CB46-4FB2-BD11-E57831EAF028}"/>
              </a:ext>
            </a:extLst>
          </p:cNvPr>
          <p:cNvSpPr/>
          <p:nvPr/>
        </p:nvSpPr>
        <p:spPr>
          <a:xfrm>
            <a:off x="8433675" y="2836812"/>
            <a:ext cx="2186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</a:t>
            </a:r>
            <a:r>
              <a:rPr lang="es-ES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erves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Stem">
            <a:extLst>
              <a:ext uri="{FF2B5EF4-FFF2-40B4-BE49-F238E27FC236}">
                <a16:creationId xmlns:a16="http://schemas.microsoft.com/office/drawing/2014/main" id="{871EC5B7-ABC7-4500-87AD-BDA7EAD51406}"/>
              </a:ext>
            </a:extLst>
          </p:cNvPr>
          <p:cNvSpPr/>
          <p:nvPr/>
        </p:nvSpPr>
        <p:spPr>
          <a:xfrm>
            <a:off x="1098768" y="2750566"/>
            <a:ext cx="1654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Stem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5" name="Imagen 14">
            <a:hlinkClick r:id="rId2" action="ppaction://hlinksldjump"/>
            <a:extLst>
              <a:ext uri="{FF2B5EF4-FFF2-40B4-BE49-F238E27FC236}">
                <a16:creationId xmlns:a16="http://schemas.microsoft.com/office/drawing/2014/main" id="{2557587D-A934-4005-B140-2E41E905C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366" y="0"/>
            <a:ext cx="862559" cy="86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84</Words>
  <Application>Microsoft Office PowerPoint</Application>
  <PresentationFormat>Panorámica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Aguilar Ciórraga</dc:creator>
  <cp:lastModifiedBy>Cristina Aguilar Ciórraga</cp:lastModifiedBy>
  <cp:revision>7</cp:revision>
  <dcterms:created xsi:type="dcterms:W3CDTF">2020-09-25T10:35:56Z</dcterms:created>
  <dcterms:modified xsi:type="dcterms:W3CDTF">2020-09-25T14:04:56Z</dcterms:modified>
</cp:coreProperties>
</file>