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stina Aguilar Ciórraga" userId="4c2f11403b7ae8b5" providerId="LiveId" clId="{AA2A05EC-0568-4653-8595-A832DF0037AF}"/>
    <pc:docChg chg="modSld">
      <pc:chgData name="Cristina Aguilar Ciórraga" userId="4c2f11403b7ae8b5" providerId="LiveId" clId="{AA2A05EC-0568-4653-8595-A832DF0037AF}" dt="2020-09-25T12:33:40.506" v="24" actId="20577"/>
      <pc:docMkLst>
        <pc:docMk/>
      </pc:docMkLst>
      <pc:sldChg chg="modSp mod">
        <pc:chgData name="Cristina Aguilar Ciórraga" userId="4c2f11403b7ae8b5" providerId="LiveId" clId="{AA2A05EC-0568-4653-8595-A832DF0037AF}" dt="2020-09-25T12:33:23.401" v="4" actId="20577"/>
        <pc:sldMkLst>
          <pc:docMk/>
          <pc:sldMk cId="274836315" sldId="256"/>
        </pc:sldMkLst>
        <pc:spChg chg="mod">
          <ac:chgData name="Cristina Aguilar Ciórraga" userId="4c2f11403b7ae8b5" providerId="LiveId" clId="{AA2A05EC-0568-4653-8595-A832DF0037AF}" dt="2020-09-25T12:33:23.401" v="4" actId="20577"/>
          <ac:spMkLst>
            <pc:docMk/>
            <pc:sldMk cId="274836315" sldId="256"/>
            <ac:spMk id="22" creationId="{30B01D8F-2AB9-43A0-8344-1876C3E2818C}"/>
          </ac:spMkLst>
        </pc:spChg>
      </pc:sldChg>
      <pc:sldChg chg="modSp mod">
        <pc:chgData name="Cristina Aguilar Ciórraga" userId="4c2f11403b7ae8b5" providerId="LiveId" clId="{AA2A05EC-0568-4653-8595-A832DF0037AF}" dt="2020-09-25T12:33:27.602" v="9" actId="20577"/>
        <pc:sldMkLst>
          <pc:docMk/>
          <pc:sldMk cId="2968361457" sldId="257"/>
        </pc:sldMkLst>
        <pc:spChg chg="mod">
          <ac:chgData name="Cristina Aguilar Ciórraga" userId="4c2f11403b7ae8b5" providerId="LiveId" clId="{AA2A05EC-0568-4653-8595-A832DF0037AF}" dt="2020-09-25T12:33:27.602" v="9" actId="20577"/>
          <ac:spMkLst>
            <pc:docMk/>
            <pc:sldMk cId="2968361457" sldId="257"/>
            <ac:spMk id="22" creationId="{30B01D8F-2AB9-43A0-8344-1876C3E2818C}"/>
          </ac:spMkLst>
        </pc:spChg>
      </pc:sldChg>
      <pc:sldChg chg="modSp mod">
        <pc:chgData name="Cristina Aguilar Ciórraga" userId="4c2f11403b7ae8b5" providerId="LiveId" clId="{AA2A05EC-0568-4653-8595-A832DF0037AF}" dt="2020-09-25T12:33:31.491" v="14" actId="20577"/>
        <pc:sldMkLst>
          <pc:docMk/>
          <pc:sldMk cId="3142961154" sldId="258"/>
        </pc:sldMkLst>
        <pc:spChg chg="mod">
          <ac:chgData name="Cristina Aguilar Ciórraga" userId="4c2f11403b7ae8b5" providerId="LiveId" clId="{AA2A05EC-0568-4653-8595-A832DF0037AF}" dt="2020-09-25T12:33:31.491" v="14" actId="20577"/>
          <ac:spMkLst>
            <pc:docMk/>
            <pc:sldMk cId="3142961154" sldId="258"/>
            <ac:spMk id="22" creationId="{30B01D8F-2AB9-43A0-8344-1876C3E2818C}"/>
          </ac:spMkLst>
        </pc:spChg>
      </pc:sldChg>
      <pc:sldChg chg="modSp mod">
        <pc:chgData name="Cristina Aguilar Ciórraga" userId="4c2f11403b7ae8b5" providerId="LiveId" clId="{AA2A05EC-0568-4653-8595-A832DF0037AF}" dt="2020-09-25T12:33:36.255" v="19" actId="20577"/>
        <pc:sldMkLst>
          <pc:docMk/>
          <pc:sldMk cId="810311276" sldId="259"/>
        </pc:sldMkLst>
        <pc:spChg chg="mod">
          <ac:chgData name="Cristina Aguilar Ciórraga" userId="4c2f11403b7ae8b5" providerId="LiveId" clId="{AA2A05EC-0568-4653-8595-A832DF0037AF}" dt="2020-09-25T12:33:36.255" v="19" actId="20577"/>
          <ac:spMkLst>
            <pc:docMk/>
            <pc:sldMk cId="810311276" sldId="259"/>
            <ac:spMk id="22" creationId="{30B01D8F-2AB9-43A0-8344-1876C3E2818C}"/>
          </ac:spMkLst>
        </pc:spChg>
      </pc:sldChg>
      <pc:sldChg chg="modSp mod">
        <pc:chgData name="Cristina Aguilar Ciórraga" userId="4c2f11403b7ae8b5" providerId="LiveId" clId="{AA2A05EC-0568-4653-8595-A832DF0037AF}" dt="2020-09-25T12:33:40.506" v="24" actId="20577"/>
        <pc:sldMkLst>
          <pc:docMk/>
          <pc:sldMk cId="4104844109" sldId="260"/>
        </pc:sldMkLst>
        <pc:spChg chg="mod">
          <ac:chgData name="Cristina Aguilar Ciórraga" userId="4c2f11403b7ae8b5" providerId="LiveId" clId="{AA2A05EC-0568-4653-8595-A832DF0037AF}" dt="2020-09-25T12:33:40.506" v="24" actId="20577"/>
          <ac:spMkLst>
            <pc:docMk/>
            <pc:sldMk cId="4104844109" sldId="260"/>
            <ac:spMk id="22" creationId="{30B01D8F-2AB9-43A0-8344-1876C3E2818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C502C-1B5D-4679-BE56-E35663D19C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5F7BBC-3ED0-4A89-994E-331B99F639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E8F0F2-7E02-47EB-B734-621B2BF79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CD48A2-3CBF-425D-A9D3-9D07EB510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A0CA62-0DAD-4360-8B4A-FEEE45B5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927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CD80A-D802-4085-858A-A83B61393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73813D-F182-42A0-B58D-3E370CFDA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FEFB24-2957-4B3E-8F10-92BCEA77D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ABC11F-C6E5-452E-B886-F2D1BB66E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733BCA-D5A3-485E-9A3F-6BC2CCCB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87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FF4B044-294E-4620-B095-FC6EF34A8F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3BC52A-AD73-49F0-B374-212AFD7A1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C0A322-0A75-4562-834A-567789F5C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270978-6C83-432B-AA8A-53A7F7075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F588D1-DE0E-44CB-BB87-1FF23EB6F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6959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017018-FF30-4987-AD88-C34BAE647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E6BE4D-8545-407D-80E2-E9FF0B4D4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3D8C99-335A-44E1-AFBB-ADA698799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B72BF4-2CA3-433A-BA91-E1EA9DA78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9201DF-35FD-43E8-99C1-19A0C7963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85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973E07-F5A4-4E11-9367-235939E22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21FB9CA-8FD9-4E91-B722-0407AC9CC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8223FF-C6E2-49CE-BBC1-460264D17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175A15C-F41E-4F27-AD29-8613F6C1D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D335BE-5E6A-4FC5-95F3-F5BB6D0CA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977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E8830-42FA-47E4-A4C3-E5B721E9B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D62191-666D-40B6-AEDC-0BDFEFAE0D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7D1A969-FCD0-4B51-8BB0-66BA1A2F6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927AEB-FE05-4149-8655-EBE1C5E4D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D4C376-B957-47BD-92AD-F0078EFC9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513689-6FE8-44C7-B67D-CBE279AF8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22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4C86E9-9B7E-4E03-86E9-CA7967A16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51369C-D3AD-42BE-8C63-9AAD44CAB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417DA3-D9DE-492E-98A2-482A3EFFB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4284E97-0DF0-425D-B5CC-2AF07C77C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3C6F425-1AF8-423D-8C02-5E07353832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CC12E07-64BE-445E-8747-5354F0A2D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340A33C-8E67-4FFB-8CBF-251C637B1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319EDA3-DE0F-4BD5-A748-311000A15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932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FCF55-D297-401E-A316-48718C7D1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68F8436-5D83-4CAF-A851-8E1E2808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501E267-CB8A-4A44-8A48-3FA8505B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E748D3F-DD2F-466A-BC06-63FD39917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248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4CBF6E3-5B6F-4026-9C23-493381461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59D391D-F87D-4278-889B-D1405C46C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C1B2B2-E19B-49B8-ACC7-E0138C81B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993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9DA9AD-9F0D-47A1-B937-6F58859E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E85A7F-3BF7-44D7-B31D-F63325ABC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1310FD-858C-4BF8-B46D-A73191AE5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3FA2AA-B23A-4F50-AFBA-4E754791F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223A07-BFF4-4124-BDE0-FE076BD1B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FB3B25-0BA3-4137-AA1B-727903DBF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80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EB7F9F-A6DB-4EB1-BFF4-18B17DBE5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F32F3E0-6DEF-4605-8D1D-F192939168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862E402-DA4F-4B2A-8152-1936A980F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4D2DE6-A249-445F-A95B-6854F5C9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DB334B-5053-45C1-B497-83AABBD1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F7AC9E-18A3-44D8-A610-0C36B7218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186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8F890A8-AB7E-486F-AF2E-EBC72835D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B4C987-2D8B-48AF-B98E-E5524044D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FF9B73-512A-4979-9B66-21F3C1E7D9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82BE7-13BA-4BFB-AEAA-B2E2A0B64942}" type="datetimeFigureOut">
              <a:rPr lang="es-ES" smtClean="0"/>
              <a:t>25/09/2020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2AA844-5D42-4A28-9587-51DCE8CD9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81BB9A-59B7-4587-A04A-9AB2660133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61FA6-20F9-4B98-916C-3A3FBEE30C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49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TONGUE">
            <a:extLst>
              <a:ext uri="{FF2B5EF4-FFF2-40B4-BE49-F238E27FC236}">
                <a16:creationId xmlns:a16="http://schemas.microsoft.com/office/drawing/2014/main" id="{A34B817F-7D30-410D-A7F0-72B6265C2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221" y="743945"/>
            <a:ext cx="2146329" cy="2160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5" name="EAR">
            <a:extLst>
              <a:ext uri="{FF2B5EF4-FFF2-40B4-BE49-F238E27FC236}">
                <a16:creationId xmlns:a16="http://schemas.microsoft.com/office/drawing/2014/main" id="{702C0026-E217-4A1B-8DCC-ED4E87DB9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63" y="3954055"/>
            <a:ext cx="2839840" cy="2160000"/>
          </a:xfrm>
          <a:prstGeom prst="rect">
            <a:avLst/>
          </a:prstGeom>
        </p:spPr>
      </p:pic>
      <p:pic>
        <p:nvPicPr>
          <p:cNvPr id="17" name="NOSE">
            <a:extLst>
              <a:ext uri="{FF2B5EF4-FFF2-40B4-BE49-F238E27FC236}">
                <a16:creationId xmlns:a16="http://schemas.microsoft.com/office/drawing/2014/main" id="{B15389F0-8298-444E-9347-48E183FCB9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6" y="3954055"/>
            <a:ext cx="3231495" cy="2160000"/>
          </a:xfrm>
          <a:prstGeom prst="rect">
            <a:avLst/>
          </a:prstGeom>
        </p:spPr>
      </p:pic>
      <p:pic>
        <p:nvPicPr>
          <p:cNvPr id="19" name="SKIN">
            <a:extLst>
              <a:ext uri="{FF2B5EF4-FFF2-40B4-BE49-F238E27FC236}">
                <a16:creationId xmlns:a16="http://schemas.microsoft.com/office/drawing/2014/main" id="{25122BF5-026B-43D5-A043-E5E9DA3790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417" y="3954055"/>
            <a:ext cx="2160000" cy="2160000"/>
          </a:xfrm>
          <a:prstGeom prst="rect">
            <a:avLst/>
          </a:prstGeom>
        </p:spPr>
      </p:pic>
      <p:pic>
        <p:nvPicPr>
          <p:cNvPr id="21" name="EYE">
            <a:extLst>
              <a:ext uri="{FF2B5EF4-FFF2-40B4-BE49-F238E27FC236}">
                <a16:creationId xmlns:a16="http://schemas.microsoft.com/office/drawing/2014/main" id="{E2BCE47D-E4A4-4BF9-BA04-33D28EC707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550" y="3954055"/>
            <a:ext cx="2160000" cy="216000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30B01D8F-2AB9-43A0-8344-1876C3E2818C}"/>
              </a:ext>
            </a:extLst>
          </p:cNvPr>
          <p:cNvSpPr txBox="1"/>
          <p:nvPr/>
        </p:nvSpPr>
        <p:spPr>
          <a:xfrm>
            <a:off x="1276274" y="396164"/>
            <a:ext cx="6010351" cy="3139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Which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organ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corresponds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to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SIGHT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?</a:t>
            </a:r>
          </a:p>
        </p:txBody>
      </p:sp>
      <p:sp>
        <p:nvSpPr>
          <p:cNvPr id="23" name="Símbolo &quot;No permitido&quot; 22">
            <a:extLst>
              <a:ext uri="{FF2B5EF4-FFF2-40B4-BE49-F238E27FC236}">
                <a16:creationId xmlns:a16="http://schemas.microsoft.com/office/drawing/2014/main" id="{F85C0727-93A0-4A66-B633-16C062EDB46F}"/>
              </a:ext>
            </a:extLst>
          </p:cNvPr>
          <p:cNvSpPr/>
          <p:nvPr/>
        </p:nvSpPr>
        <p:spPr>
          <a:xfrm>
            <a:off x="9264903" y="1508624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Símbolo &quot;No permitido&quot; 23">
            <a:extLst>
              <a:ext uri="{FF2B5EF4-FFF2-40B4-BE49-F238E27FC236}">
                <a16:creationId xmlns:a16="http://schemas.microsoft.com/office/drawing/2014/main" id="{00209ABC-19E3-4239-A820-9CC1D9671B45}"/>
              </a:ext>
            </a:extLst>
          </p:cNvPr>
          <p:cNvSpPr/>
          <p:nvPr/>
        </p:nvSpPr>
        <p:spPr>
          <a:xfrm>
            <a:off x="7387783" y="457685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5" name="Símbolo &quot;No permitido&quot; 24">
            <a:extLst>
              <a:ext uri="{FF2B5EF4-FFF2-40B4-BE49-F238E27FC236}">
                <a16:creationId xmlns:a16="http://schemas.microsoft.com/office/drawing/2014/main" id="{46293B22-7AA4-4FCC-A237-5CBF54A1BE19}"/>
              </a:ext>
            </a:extLst>
          </p:cNvPr>
          <p:cNvSpPr/>
          <p:nvPr/>
        </p:nvSpPr>
        <p:spPr>
          <a:xfrm>
            <a:off x="4402851" y="4679528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6" name="Símbolo &quot;No permitido&quot; 25">
            <a:extLst>
              <a:ext uri="{FF2B5EF4-FFF2-40B4-BE49-F238E27FC236}">
                <a16:creationId xmlns:a16="http://schemas.microsoft.com/office/drawing/2014/main" id="{1F3C9D00-9ACD-4980-8069-BB817FECDE83}"/>
              </a:ext>
            </a:extLst>
          </p:cNvPr>
          <p:cNvSpPr/>
          <p:nvPr/>
        </p:nvSpPr>
        <p:spPr>
          <a:xfrm>
            <a:off x="1576823" y="4423888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3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TONGUE">
            <a:extLst>
              <a:ext uri="{FF2B5EF4-FFF2-40B4-BE49-F238E27FC236}">
                <a16:creationId xmlns:a16="http://schemas.microsoft.com/office/drawing/2014/main" id="{A34B817F-7D30-410D-A7F0-72B6265C2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221" y="743945"/>
            <a:ext cx="2146329" cy="2160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5" name="EAR">
            <a:extLst>
              <a:ext uri="{FF2B5EF4-FFF2-40B4-BE49-F238E27FC236}">
                <a16:creationId xmlns:a16="http://schemas.microsoft.com/office/drawing/2014/main" id="{702C0026-E217-4A1B-8DCC-ED4E87DB9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63" y="3954055"/>
            <a:ext cx="2839840" cy="2160000"/>
          </a:xfrm>
          <a:prstGeom prst="rect">
            <a:avLst/>
          </a:prstGeom>
        </p:spPr>
      </p:pic>
      <p:pic>
        <p:nvPicPr>
          <p:cNvPr id="17" name="NOSE">
            <a:extLst>
              <a:ext uri="{FF2B5EF4-FFF2-40B4-BE49-F238E27FC236}">
                <a16:creationId xmlns:a16="http://schemas.microsoft.com/office/drawing/2014/main" id="{B15389F0-8298-444E-9347-48E183FCB9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6" y="3954055"/>
            <a:ext cx="3231495" cy="2160000"/>
          </a:xfrm>
          <a:prstGeom prst="rect">
            <a:avLst/>
          </a:prstGeom>
        </p:spPr>
      </p:pic>
      <p:pic>
        <p:nvPicPr>
          <p:cNvPr id="19" name="SKIN">
            <a:extLst>
              <a:ext uri="{FF2B5EF4-FFF2-40B4-BE49-F238E27FC236}">
                <a16:creationId xmlns:a16="http://schemas.microsoft.com/office/drawing/2014/main" id="{25122BF5-026B-43D5-A043-E5E9DA3790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417" y="3954055"/>
            <a:ext cx="2160000" cy="2160000"/>
          </a:xfrm>
          <a:prstGeom prst="rect">
            <a:avLst/>
          </a:prstGeom>
        </p:spPr>
      </p:pic>
      <p:pic>
        <p:nvPicPr>
          <p:cNvPr id="21" name="EYE">
            <a:extLst>
              <a:ext uri="{FF2B5EF4-FFF2-40B4-BE49-F238E27FC236}">
                <a16:creationId xmlns:a16="http://schemas.microsoft.com/office/drawing/2014/main" id="{E2BCE47D-E4A4-4BF9-BA04-33D28EC707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550" y="3954055"/>
            <a:ext cx="2160000" cy="216000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30B01D8F-2AB9-43A0-8344-1876C3E2818C}"/>
              </a:ext>
            </a:extLst>
          </p:cNvPr>
          <p:cNvSpPr txBox="1"/>
          <p:nvPr/>
        </p:nvSpPr>
        <p:spPr>
          <a:xfrm>
            <a:off x="1276274" y="396164"/>
            <a:ext cx="6010351" cy="3139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Which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organ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corresponds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to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TASTE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?</a:t>
            </a:r>
          </a:p>
        </p:txBody>
      </p:sp>
      <p:sp>
        <p:nvSpPr>
          <p:cNvPr id="23" name="Símbolo &quot;No permitido&quot; 22">
            <a:extLst>
              <a:ext uri="{FF2B5EF4-FFF2-40B4-BE49-F238E27FC236}">
                <a16:creationId xmlns:a16="http://schemas.microsoft.com/office/drawing/2014/main" id="{F85C0727-93A0-4A66-B633-16C062EDB46F}"/>
              </a:ext>
            </a:extLst>
          </p:cNvPr>
          <p:cNvSpPr/>
          <p:nvPr/>
        </p:nvSpPr>
        <p:spPr>
          <a:xfrm>
            <a:off x="10195350" y="457685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Símbolo &quot;No permitido&quot; 23">
            <a:extLst>
              <a:ext uri="{FF2B5EF4-FFF2-40B4-BE49-F238E27FC236}">
                <a16:creationId xmlns:a16="http://schemas.microsoft.com/office/drawing/2014/main" id="{00209ABC-19E3-4239-A820-9CC1D9671B45}"/>
              </a:ext>
            </a:extLst>
          </p:cNvPr>
          <p:cNvSpPr/>
          <p:nvPr/>
        </p:nvSpPr>
        <p:spPr>
          <a:xfrm>
            <a:off x="7387783" y="457685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5" name="Símbolo &quot;No permitido&quot; 24">
            <a:extLst>
              <a:ext uri="{FF2B5EF4-FFF2-40B4-BE49-F238E27FC236}">
                <a16:creationId xmlns:a16="http://schemas.microsoft.com/office/drawing/2014/main" id="{46293B22-7AA4-4FCC-A237-5CBF54A1BE19}"/>
              </a:ext>
            </a:extLst>
          </p:cNvPr>
          <p:cNvSpPr/>
          <p:nvPr/>
        </p:nvSpPr>
        <p:spPr>
          <a:xfrm>
            <a:off x="4402851" y="4679528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6" name="Símbolo &quot;No permitido&quot; 25">
            <a:extLst>
              <a:ext uri="{FF2B5EF4-FFF2-40B4-BE49-F238E27FC236}">
                <a16:creationId xmlns:a16="http://schemas.microsoft.com/office/drawing/2014/main" id="{1F3C9D00-9ACD-4980-8069-BB817FECDE83}"/>
              </a:ext>
            </a:extLst>
          </p:cNvPr>
          <p:cNvSpPr/>
          <p:nvPr/>
        </p:nvSpPr>
        <p:spPr>
          <a:xfrm>
            <a:off x="1576823" y="4423888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36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TONGUE">
            <a:extLst>
              <a:ext uri="{FF2B5EF4-FFF2-40B4-BE49-F238E27FC236}">
                <a16:creationId xmlns:a16="http://schemas.microsoft.com/office/drawing/2014/main" id="{A34B817F-7D30-410D-A7F0-72B6265C2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221" y="743945"/>
            <a:ext cx="2146329" cy="2160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5" name="EAR">
            <a:extLst>
              <a:ext uri="{FF2B5EF4-FFF2-40B4-BE49-F238E27FC236}">
                <a16:creationId xmlns:a16="http://schemas.microsoft.com/office/drawing/2014/main" id="{702C0026-E217-4A1B-8DCC-ED4E87DB9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63" y="3954055"/>
            <a:ext cx="2839840" cy="2160000"/>
          </a:xfrm>
          <a:prstGeom prst="rect">
            <a:avLst/>
          </a:prstGeom>
        </p:spPr>
      </p:pic>
      <p:pic>
        <p:nvPicPr>
          <p:cNvPr id="17" name="NOSE">
            <a:extLst>
              <a:ext uri="{FF2B5EF4-FFF2-40B4-BE49-F238E27FC236}">
                <a16:creationId xmlns:a16="http://schemas.microsoft.com/office/drawing/2014/main" id="{B15389F0-8298-444E-9347-48E183FCB9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6" y="3954055"/>
            <a:ext cx="3231495" cy="2160000"/>
          </a:xfrm>
          <a:prstGeom prst="rect">
            <a:avLst/>
          </a:prstGeom>
        </p:spPr>
      </p:pic>
      <p:pic>
        <p:nvPicPr>
          <p:cNvPr id="19" name="SKIN">
            <a:extLst>
              <a:ext uri="{FF2B5EF4-FFF2-40B4-BE49-F238E27FC236}">
                <a16:creationId xmlns:a16="http://schemas.microsoft.com/office/drawing/2014/main" id="{25122BF5-026B-43D5-A043-E5E9DA3790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417" y="3954055"/>
            <a:ext cx="2160000" cy="2160000"/>
          </a:xfrm>
          <a:prstGeom prst="rect">
            <a:avLst/>
          </a:prstGeom>
        </p:spPr>
      </p:pic>
      <p:pic>
        <p:nvPicPr>
          <p:cNvPr id="21" name="EYE">
            <a:extLst>
              <a:ext uri="{FF2B5EF4-FFF2-40B4-BE49-F238E27FC236}">
                <a16:creationId xmlns:a16="http://schemas.microsoft.com/office/drawing/2014/main" id="{E2BCE47D-E4A4-4BF9-BA04-33D28EC707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550" y="3954055"/>
            <a:ext cx="2160000" cy="216000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30B01D8F-2AB9-43A0-8344-1876C3E2818C}"/>
              </a:ext>
            </a:extLst>
          </p:cNvPr>
          <p:cNvSpPr txBox="1"/>
          <p:nvPr/>
        </p:nvSpPr>
        <p:spPr>
          <a:xfrm>
            <a:off x="1276274" y="396164"/>
            <a:ext cx="6010351" cy="3139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Which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organ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corresponds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to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SMELL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?</a:t>
            </a:r>
          </a:p>
        </p:txBody>
      </p:sp>
      <p:sp>
        <p:nvSpPr>
          <p:cNvPr id="23" name="Símbolo &quot;No permitido&quot; 22">
            <a:extLst>
              <a:ext uri="{FF2B5EF4-FFF2-40B4-BE49-F238E27FC236}">
                <a16:creationId xmlns:a16="http://schemas.microsoft.com/office/drawing/2014/main" id="{F85C0727-93A0-4A66-B633-16C062EDB46F}"/>
              </a:ext>
            </a:extLst>
          </p:cNvPr>
          <p:cNvSpPr/>
          <p:nvPr/>
        </p:nvSpPr>
        <p:spPr>
          <a:xfrm>
            <a:off x="10195350" y="457685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Símbolo &quot;No permitido&quot; 23">
            <a:extLst>
              <a:ext uri="{FF2B5EF4-FFF2-40B4-BE49-F238E27FC236}">
                <a16:creationId xmlns:a16="http://schemas.microsoft.com/office/drawing/2014/main" id="{00209ABC-19E3-4239-A820-9CC1D9671B45}"/>
              </a:ext>
            </a:extLst>
          </p:cNvPr>
          <p:cNvSpPr/>
          <p:nvPr/>
        </p:nvSpPr>
        <p:spPr>
          <a:xfrm>
            <a:off x="7387783" y="457685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5" name="Símbolo &quot;No permitido&quot; 24">
            <a:extLst>
              <a:ext uri="{FF2B5EF4-FFF2-40B4-BE49-F238E27FC236}">
                <a16:creationId xmlns:a16="http://schemas.microsoft.com/office/drawing/2014/main" id="{46293B22-7AA4-4FCC-A237-5CBF54A1BE19}"/>
              </a:ext>
            </a:extLst>
          </p:cNvPr>
          <p:cNvSpPr/>
          <p:nvPr/>
        </p:nvSpPr>
        <p:spPr>
          <a:xfrm>
            <a:off x="4402851" y="4679528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6" name="Símbolo &quot;No permitido&quot; 25">
            <a:extLst>
              <a:ext uri="{FF2B5EF4-FFF2-40B4-BE49-F238E27FC236}">
                <a16:creationId xmlns:a16="http://schemas.microsoft.com/office/drawing/2014/main" id="{1F3C9D00-9ACD-4980-8069-BB817FECDE83}"/>
              </a:ext>
            </a:extLst>
          </p:cNvPr>
          <p:cNvSpPr/>
          <p:nvPr/>
        </p:nvSpPr>
        <p:spPr>
          <a:xfrm>
            <a:off x="9280950" y="136674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96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TONGUE">
            <a:extLst>
              <a:ext uri="{FF2B5EF4-FFF2-40B4-BE49-F238E27FC236}">
                <a16:creationId xmlns:a16="http://schemas.microsoft.com/office/drawing/2014/main" id="{A34B817F-7D30-410D-A7F0-72B6265C2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221" y="743945"/>
            <a:ext cx="2146329" cy="2160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5" name="EAR">
            <a:extLst>
              <a:ext uri="{FF2B5EF4-FFF2-40B4-BE49-F238E27FC236}">
                <a16:creationId xmlns:a16="http://schemas.microsoft.com/office/drawing/2014/main" id="{702C0026-E217-4A1B-8DCC-ED4E87DB9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63" y="3954055"/>
            <a:ext cx="2839840" cy="2160000"/>
          </a:xfrm>
          <a:prstGeom prst="rect">
            <a:avLst/>
          </a:prstGeom>
        </p:spPr>
      </p:pic>
      <p:pic>
        <p:nvPicPr>
          <p:cNvPr id="17" name="NOSE">
            <a:extLst>
              <a:ext uri="{FF2B5EF4-FFF2-40B4-BE49-F238E27FC236}">
                <a16:creationId xmlns:a16="http://schemas.microsoft.com/office/drawing/2014/main" id="{B15389F0-8298-444E-9347-48E183FCB9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6" y="3954055"/>
            <a:ext cx="3231495" cy="2160000"/>
          </a:xfrm>
          <a:prstGeom prst="rect">
            <a:avLst/>
          </a:prstGeom>
        </p:spPr>
      </p:pic>
      <p:pic>
        <p:nvPicPr>
          <p:cNvPr id="19" name="SKIN">
            <a:extLst>
              <a:ext uri="{FF2B5EF4-FFF2-40B4-BE49-F238E27FC236}">
                <a16:creationId xmlns:a16="http://schemas.microsoft.com/office/drawing/2014/main" id="{25122BF5-026B-43D5-A043-E5E9DA3790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417" y="3954055"/>
            <a:ext cx="2160000" cy="2160000"/>
          </a:xfrm>
          <a:prstGeom prst="rect">
            <a:avLst/>
          </a:prstGeom>
        </p:spPr>
      </p:pic>
      <p:pic>
        <p:nvPicPr>
          <p:cNvPr id="21" name="EYE">
            <a:extLst>
              <a:ext uri="{FF2B5EF4-FFF2-40B4-BE49-F238E27FC236}">
                <a16:creationId xmlns:a16="http://schemas.microsoft.com/office/drawing/2014/main" id="{E2BCE47D-E4A4-4BF9-BA04-33D28EC707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550" y="3954055"/>
            <a:ext cx="2160000" cy="216000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30B01D8F-2AB9-43A0-8344-1876C3E2818C}"/>
              </a:ext>
            </a:extLst>
          </p:cNvPr>
          <p:cNvSpPr txBox="1"/>
          <p:nvPr/>
        </p:nvSpPr>
        <p:spPr>
          <a:xfrm>
            <a:off x="1276274" y="396164"/>
            <a:ext cx="6010351" cy="3139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Which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organ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corresponds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to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HEARING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?</a:t>
            </a:r>
          </a:p>
        </p:txBody>
      </p:sp>
      <p:sp>
        <p:nvSpPr>
          <p:cNvPr id="23" name="Símbolo &quot;No permitido&quot; 22">
            <a:extLst>
              <a:ext uri="{FF2B5EF4-FFF2-40B4-BE49-F238E27FC236}">
                <a16:creationId xmlns:a16="http://schemas.microsoft.com/office/drawing/2014/main" id="{F85C0727-93A0-4A66-B633-16C062EDB46F}"/>
              </a:ext>
            </a:extLst>
          </p:cNvPr>
          <p:cNvSpPr/>
          <p:nvPr/>
        </p:nvSpPr>
        <p:spPr>
          <a:xfrm>
            <a:off x="10195350" y="457685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Símbolo &quot;No permitido&quot; 23">
            <a:extLst>
              <a:ext uri="{FF2B5EF4-FFF2-40B4-BE49-F238E27FC236}">
                <a16:creationId xmlns:a16="http://schemas.microsoft.com/office/drawing/2014/main" id="{00209ABC-19E3-4239-A820-9CC1D9671B45}"/>
              </a:ext>
            </a:extLst>
          </p:cNvPr>
          <p:cNvSpPr/>
          <p:nvPr/>
        </p:nvSpPr>
        <p:spPr>
          <a:xfrm>
            <a:off x="1812893" y="4508029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5" name="Símbolo &quot;No permitido&quot; 24">
            <a:extLst>
              <a:ext uri="{FF2B5EF4-FFF2-40B4-BE49-F238E27FC236}">
                <a16:creationId xmlns:a16="http://schemas.microsoft.com/office/drawing/2014/main" id="{46293B22-7AA4-4FCC-A237-5CBF54A1BE19}"/>
              </a:ext>
            </a:extLst>
          </p:cNvPr>
          <p:cNvSpPr/>
          <p:nvPr/>
        </p:nvSpPr>
        <p:spPr>
          <a:xfrm>
            <a:off x="4402851" y="4679528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6" name="Símbolo &quot;No permitido&quot; 25">
            <a:extLst>
              <a:ext uri="{FF2B5EF4-FFF2-40B4-BE49-F238E27FC236}">
                <a16:creationId xmlns:a16="http://schemas.microsoft.com/office/drawing/2014/main" id="{1F3C9D00-9ACD-4980-8069-BB817FECDE83}"/>
              </a:ext>
            </a:extLst>
          </p:cNvPr>
          <p:cNvSpPr/>
          <p:nvPr/>
        </p:nvSpPr>
        <p:spPr>
          <a:xfrm>
            <a:off x="9280950" y="136674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31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TONGUE">
            <a:extLst>
              <a:ext uri="{FF2B5EF4-FFF2-40B4-BE49-F238E27FC236}">
                <a16:creationId xmlns:a16="http://schemas.microsoft.com/office/drawing/2014/main" id="{A34B817F-7D30-410D-A7F0-72B6265C2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6221" y="743945"/>
            <a:ext cx="2146329" cy="2160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5" name="EAR">
            <a:extLst>
              <a:ext uri="{FF2B5EF4-FFF2-40B4-BE49-F238E27FC236}">
                <a16:creationId xmlns:a16="http://schemas.microsoft.com/office/drawing/2014/main" id="{702C0026-E217-4A1B-8DCC-ED4E87DB9C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063" y="3954055"/>
            <a:ext cx="2839840" cy="2160000"/>
          </a:xfrm>
          <a:prstGeom prst="rect">
            <a:avLst/>
          </a:prstGeom>
        </p:spPr>
      </p:pic>
      <p:pic>
        <p:nvPicPr>
          <p:cNvPr id="17" name="NOSE">
            <a:extLst>
              <a:ext uri="{FF2B5EF4-FFF2-40B4-BE49-F238E27FC236}">
                <a16:creationId xmlns:a16="http://schemas.microsoft.com/office/drawing/2014/main" id="{B15389F0-8298-444E-9347-48E183FCB9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276" y="3954055"/>
            <a:ext cx="3231495" cy="2160000"/>
          </a:xfrm>
          <a:prstGeom prst="rect">
            <a:avLst/>
          </a:prstGeom>
        </p:spPr>
      </p:pic>
      <p:pic>
        <p:nvPicPr>
          <p:cNvPr id="19" name="SKIN">
            <a:extLst>
              <a:ext uri="{FF2B5EF4-FFF2-40B4-BE49-F238E27FC236}">
                <a16:creationId xmlns:a16="http://schemas.microsoft.com/office/drawing/2014/main" id="{25122BF5-026B-43D5-A043-E5E9DA3790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1240" y="3954055"/>
            <a:ext cx="2160000" cy="2160000"/>
          </a:xfrm>
          <a:prstGeom prst="rect">
            <a:avLst/>
          </a:prstGeom>
        </p:spPr>
      </p:pic>
      <p:pic>
        <p:nvPicPr>
          <p:cNvPr id="21" name="EYE">
            <a:extLst>
              <a:ext uri="{FF2B5EF4-FFF2-40B4-BE49-F238E27FC236}">
                <a16:creationId xmlns:a16="http://schemas.microsoft.com/office/drawing/2014/main" id="{E2BCE47D-E4A4-4BF9-BA04-33D28EC707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550" y="3954055"/>
            <a:ext cx="2160000" cy="2160000"/>
          </a:xfrm>
          <a:prstGeom prst="rect">
            <a:avLst/>
          </a:prstGeom>
        </p:spPr>
      </p:pic>
      <p:sp>
        <p:nvSpPr>
          <p:cNvPr id="22" name="CuadroTexto 21">
            <a:extLst>
              <a:ext uri="{FF2B5EF4-FFF2-40B4-BE49-F238E27FC236}">
                <a16:creationId xmlns:a16="http://schemas.microsoft.com/office/drawing/2014/main" id="{30B01D8F-2AB9-43A0-8344-1876C3E2818C}"/>
              </a:ext>
            </a:extLst>
          </p:cNvPr>
          <p:cNvSpPr txBox="1"/>
          <p:nvPr/>
        </p:nvSpPr>
        <p:spPr>
          <a:xfrm>
            <a:off x="1276274" y="396164"/>
            <a:ext cx="6010351" cy="313932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6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Which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organ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corresponds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to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 </a:t>
            </a:r>
            <a:r>
              <a:rPr lang="es-E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TOUCH</a:t>
            </a:r>
            <a:r>
              <a:rPr lang="es-E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?</a:t>
            </a:r>
          </a:p>
        </p:txBody>
      </p:sp>
      <p:sp>
        <p:nvSpPr>
          <p:cNvPr id="23" name="Símbolo &quot;No permitido&quot; 22">
            <a:extLst>
              <a:ext uri="{FF2B5EF4-FFF2-40B4-BE49-F238E27FC236}">
                <a16:creationId xmlns:a16="http://schemas.microsoft.com/office/drawing/2014/main" id="{F85C0727-93A0-4A66-B633-16C062EDB46F}"/>
              </a:ext>
            </a:extLst>
          </p:cNvPr>
          <p:cNvSpPr/>
          <p:nvPr/>
        </p:nvSpPr>
        <p:spPr>
          <a:xfrm>
            <a:off x="10195350" y="457685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4" name="Símbolo &quot;No permitido&quot; 23">
            <a:extLst>
              <a:ext uri="{FF2B5EF4-FFF2-40B4-BE49-F238E27FC236}">
                <a16:creationId xmlns:a16="http://schemas.microsoft.com/office/drawing/2014/main" id="{00209ABC-19E3-4239-A820-9CC1D9671B45}"/>
              </a:ext>
            </a:extLst>
          </p:cNvPr>
          <p:cNvSpPr/>
          <p:nvPr/>
        </p:nvSpPr>
        <p:spPr>
          <a:xfrm>
            <a:off x="1812893" y="4508029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5" name="Símbolo &quot;No permitido&quot; 24">
            <a:extLst>
              <a:ext uri="{FF2B5EF4-FFF2-40B4-BE49-F238E27FC236}">
                <a16:creationId xmlns:a16="http://schemas.microsoft.com/office/drawing/2014/main" id="{46293B22-7AA4-4FCC-A237-5CBF54A1BE19}"/>
              </a:ext>
            </a:extLst>
          </p:cNvPr>
          <p:cNvSpPr/>
          <p:nvPr/>
        </p:nvSpPr>
        <p:spPr>
          <a:xfrm>
            <a:off x="7286625" y="458559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6" name="Símbolo &quot;No permitido&quot; 25">
            <a:extLst>
              <a:ext uri="{FF2B5EF4-FFF2-40B4-BE49-F238E27FC236}">
                <a16:creationId xmlns:a16="http://schemas.microsoft.com/office/drawing/2014/main" id="{1F3C9D00-9ACD-4980-8069-BB817FECDE83}"/>
              </a:ext>
            </a:extLst>
          </p:cNvPr>
          <p:cNvSpPr/>
          <p:nvPr/>
        </p:nvSpPr>
        <p:spPr>
          <a:xfrm>
            <a:off x="9280950" y="1366745"/>
            <a:ext cx="914400" cy="9144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84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30</Words>
  <Application>Microsoft Office PowerPoint</Application>
  <PresentationFormat>Panorámica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Bradley Hand ITC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Aguilar Ciórraga</dc:creator>
  <cp:lastModifiedBy>Cristina Aguilar Ciórraga</cp:lastModifiedBy>
  <cp:revision>4</cp:revision>
  <dcterms:created xsi:type="dcterms:W3CDTF">2020-09-25T10:35:56Z</dcterms:created>
  <dcterms:modified xsi:type="dcterms:W3CDTF">2020-09-25T12:34:01Z</dcterms:modified>
</cp:coreProperties>
</file>