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Glacial Indifference" pitchFamily="2" charset="0"/>
      <p:regular r:id="rId7"/>
      <p:bold r:id="rId8"/>
      <p:italic r:id="rId9"/>
    </p:embeddedFont>
  </p:embeddedFontLst>
  <p:defaultTextStyle>
    <a:defPPr>
      <a:defRPr lang="en-US"/>
    </a:defPPr>
    <a:lvl1pPr marL="0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268194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536387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804581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072774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1340968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1609161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1877355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2145548" algn="l" defTabSz="536387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9" autoAdjust="0"/>
  </p:normalViewPr>
  <p:slideViewPr>
    <p:cSldViewPr>
      <p:cViewPr>
        <p:scale>
          <a:sx n="85" d="100"/>
          <a:sy n="85" d="100"/>
        </p:scale>
        <p:origin x="1440" y="8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1420283"/>
            <a:ext cx="421005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2590800"/>
            <a:ext cx="34671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7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0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38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5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1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0925" y="183092"/>
            <a:ext cx="1114425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" y="183092"/>
            <a:ext cx="3260725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253" y="2937934"/>
            <a:ext cx="4210050" cy="908050"/>
          </a:xfrm>
        </p:spPr>
        <p:txBody>
          <a:bodyPr anchor="t"/>
          <a:lstStyle>
            <a:lvl1pPr algn="l">
              <a:defRPr sz="21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253" y="1937809"/>
            <a:ext cx="4210050" cy="1000125"/>
          </a:xfrm>
        </p:spPr>
        <p:txBody>
          <a:bodyPr anchor="b"/>
          <a:lstStyle>
            <a:lvl1pPr marL="0" indent="0">
              <a:buNone/>
              <a:defRPr sz="1083">
                <a:solidFill>
                  <a:schemeClr val="tx1">
                    <a:tint val="75000"/>
                  </a:schemeClr>
                </a:solidFill>
              </a:defRPr>
            </a:lvl1pPr>
            <a:lvl2pPr marL="247665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2pPr>
            <a:lvl3pPr marL="495330" indent="0">
              <a:buNone/>
              <a:defRPr sz="867">
                <a:solidFill>
                  <a:schemeClr val="tx1">
                    <a:tint val="75000"/>
                  </a:schemeClr>
                </a:solidFill>
              </a:defRPr>
            </a:lvl3pPr>
            <a:lvl4pPr marL="742996" indent="0">
              <a:buNone/>
              <a:defRPr sz="758">
                <a:solidFill>
                  <a:schemeClr val="tx1">
                    <a:tint val="75000"/>
                  </a:schemeClr>
                </a:solidFill>
              </a:defRPr>
            </a:lvl4pPr>
            <a:lvl5pPr marL="990661" indent="0">
              <a:buNone/>
              <a:defRPr sz="758">
                <a:solidFill>
                  <a:schemeClr val="tx1">
                    <a:tint val="75000"/>
                  </a:schemeClr>
                </a:solidFill>
              </a:defRPr>
            </a:lvl5pPr>
            <a:lvl6pPr marL="1238326" indent="0">
              <a:buNone/>
              <a:defRPr sz="758">
                <a:solidFill>
                  <a:schemeClr val="tx1">
                    <a:tint val="75000"/>
                  </a:schemeClr>
                </a:solidFill>
              </a:defRPr>
            </a:lvl6pPr>
            <a:lvl7pPr marL="1485991" indent="0">
              <a:buNone/>
              <a:defRPr sz="758">
                <a:solidFill>
                  <a:schemeClr val="tx1">
                    <a:tint val="75000"/>
                  </a:schemeClr>
                </a:solidFill>
              </a:defRPr>
            </a:lvl7pPr>
            <a:lvl8pPr marL="1733657" indent="0">
              <a:buNone/>
              <a:defRPr sz="758">
                <a:solidFill>
                  <a:schemeClr val="tx1">
                    <a:tint val="75000"/>
                  </a:schemeClr>
                </a:solidFill>
              </a:defRPr>
            </a:lvl8pPr>
            <a:lvl9pPr marL="1981322" indent="0">
              <a:buNone/>
              <a:defRPr sz="7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066800"/>
            <a:ext cx="2187575" cy="3017309"/>
          </a:xfrm>
        </p:spPr>
        <p:txBody>
          <a:bodyPr/>
          <a:lstStyle>
            <a:lvl1pPr>
              <a:defRPr sz="1517"/>
            </a:lvl1pPr>
            <a:lvl2pPr>
              <a:defRPr sz="1300"/>
            </a:lvl2pPr>
            <a:lvl3pPr>
              <a:defRPr sz="1083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7775" y="1066800"/>
            <a:ext cx="2187575" cy="3017309"/>
          </a:xfrm>
        </p:spPr>
        <p:txBody>
          <a:bodyPr/>
          <a:lstStyle>
            <a:lvl1pPr>
              <a:defRPr sz="1517"/>
            </a:lvl1pPr>
            <a:lvl2pPr>
              <a:defRPr sz="1300"/>
            </a:lvl2pPr>
            <a:lvl3pPr>
              <a:defRPr sz="1083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1023409"/>
            <a:ext cx="2188435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7665" indent="0">
              <a:buNone/>
              <a:defRPr sz="1083" b="1"/>
            </a:lvl2pPr>
            <a:lvl3pPr marL="495330" indent="0">
              <a:buNone/>
              <a:defRPr sz="975" b="1"/>
            </a:lvl3pPr>
            <a:lvl4pPr marL="742996" indent="0">
              <a:buNone/>
              <a:defRPr sz="867" b="1"/>
            </a:lvl4pPr>
            <a:lvl5pPr marL="990661" indent="0">
              <a:buNone/>
              <a:defRPr sz="867" b="1"/>
            </a:lvl5pPr>
            <a:lvl6pPr marL="1238326" indent="0">
              <a:buNone/>
              <a:defRPr sz="867" b="1"/>
            </a:lvl6pPr>
            <a:lvl7pPr marL="1485991" indent="0">
              <a:buNone/>
              <a:defRPr sz="867" b="1"/>
            </a:lvl7pPr>
            <a:lvl8pPr marL="1733657" indent="0">
              <a:buNone/>
              <a:defRPr sz="867" b="1"/>
            </a:lvl8pPr>
            <a:lvl9pPr marL="1981322" indent="0">
              <a:buNone/>
              <a:defRPr sz="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" y="1449917"/>
            <a:ext cx="2188435" cy="2634192"/>
          </a:xfrm>
        </p:spPr>
        <p:txBody>
          <a:bodyPr/>
          <a:lstStyle>
            <a:lvl1pPr>
              <a:defRPr sz="1300"/>
            </a:lvl1pPr>
            <a:lvl2pPr>
              <a:defRPr sz="1083"/>
            </a:lvl2pPr>
            <a:lvl3pPr>
              <a:defRPr sz="975"/>
            </a:lvl3pPr>
            <a:lvl4pPr>
              <a:defRPr sz="867"/>
            </a:lvl4pPr>
            <a:lvl5pPr>
              <a:defRPr sz="867"/>
            </a:lvl5pPr>
            <a:lvl6pPr>
              <a:defRPr sz="867"/>
            </a:lvl6pPr>
            <a:lvl7pPr>
              <a:defRPr sz="867"/>
            </a:lvl7pPr>
            <a:lvl8pPr>
              <a:defRPr sz="867"/>
            </a:lvl8pPr>
            <a:lvl9pPr>
              <a:defRPr sz="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6055" y="1023409"/>
            <a:ext cx="2189295" cy="42650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7665" indent="0">
              <a:buNone/>
              <a:defRPr sz="1083" b="1"/>
            </a:lvl2pPr>
            <a:lvl3pPr marL="495330" indent="0">
              <a:buNone/>
              <a:defRPr sz="975" b="1"/>
            </a:lvl3pPr>
            <a:lvl4pPr marL="742996" indent="0">
              <a:buNone/>
              <a:defRPr sz="867" b="1"/>
            </a:lvl4pPr>
            <a:lvl5pPr marL="990661" indent="0">
              <a:buNone/>
              <a:defRPr sz="867" b="1"/>
            </a:lvl5pPr>
            <a:lvl6pPr marL="1238326" indent="0">
              <a:buNone/>
              <a:defRPr sz="867" b="1"/>
            </a:lvl6pPr>
            <a:lvl7pPr marL="1485991" indent="0">
              <a:buNone/>
              <a:defRPr sz="867" b="1"/>
            </a:lvl7pPr>
            <a:lvl8pPr marL="1733657" indent="0">
              <a:buNone/>
              <a:defRPr sz="867" b="1"/>
            </a:lvl8pPr>
            <a:lvl9pPr marL="1981322" indent="0">
              <a:buNone/>
              <a:defRPr sz="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16055" y="1449917"/>
            <a:ext cx="2189295" cy="2634192"/>
          </a:xfrm>
        </p:spPr>
        <p:txBody>
          <a:bodyPr/>
          <a:lstStyle>
            <a:lvl1pPr>
              <a:defRPr sz="1300"/>
            </a:lvl1pPr>
            <a:lvl2pPr>
              <a:defRPr sz="1083"/>
            </a:lvl2pPr>
            <a:lvl3pPr>
              <a:defRPr sz="975"/>
            </a:lvl3pPr>
            <a:lvl4pPr>
              <a:defRPr sz="867"/>
            </a:lvl4pPr>
            <a:lvl5pPr>
              <a:defRPr sz="867"/>
            </a:lvl5pPr>
            <a:lvl6pPr>
              <a:defRPr sz="867"/>
            </a:lvl6pPr>
            <a:lvl7pPr>
              <a:defRPr sz="867"/>
            </a:lvl7pPr>
            <a:lvl8pPr>
              <a:defRPr sz="867"/>
            </a:lvl8pPr>
            <a:lvl9pPr>
              <a:defRPr sz="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82033"/>
            <a:ext cx="1629503" cy="774700"/>
          </a:xfrm>
        </p:spPr>
        <p:txBody>
          <a:bodyPr anchor="b"/>
          <a:lstStyle>
            <a:lvl1pPr algn="l">
              <a:defRPr sz="108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485" y="182034"/>
            <a:ext cx="2768865" cy="3902075"/>
          </a:xfrm>
        </p:spPr>
        <p:txBody>
          <a:bodyPr/>
          <a:lstStyle>
            <a:lvl1pPr>
              <a:defRPr sz="1733"/>
            </a:lvl1pPr>
            <a:lvl2pPr>
              <a:defRPr sz="1517"/>
            </a:lvl2pPr>
            <a:lvl3pPr>
              <a:defRPr sz="1300"/>
            </a:lvl3pPr>
            <a:lvl4pPr>
              <a:defRPr sz="1083"/>
            </a:lvl4pPr>
            <a:lvl5pPr>
              <a:defRPr sz="1083"/>
            </a:lvl5pPr>
            <a:lvl6pPr>
              <a:defRPr sz="1083"/>
            </a:lvl6pPr>
            <a:lvl7pPr>
              <a:defRPr sz="1083"/>
            </a:lvl7pPr>
            <a:lvl8pPr>
              <a:defRPr sz="1083"/>
            </a:lvl8pPr>
            <a:lvl9pPr>
              <a:defRPr sz="10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650" y="956734"/>
            <a:ext cx="1629503" cy="3127375"/>
          </a:xfrm>
        </p:spPr>
        <p:txBody>
          <a:bodyPr/>
          <a:lstStyle>
            <a:lvl1pPr marL="0" indent="0">
              <a:buNone/>
              <a:defRPr sz="758"/>
            </a:lvl1pPr>
            <a:lvl2pPr marL="247665" indent="0">
              <a:buNone/>
              <a:defRPr sz="650"/>
            </a:lvl2pPr>
            <a:lvl3pPr marL="495330" indent="0">
              <a:buNone/>
              <a:defRPr sz="542"/>
            </a:lvl3pPr>
            <a:lvl4pPr marL="742996" indent="0">
              <a:buNone/>
              <a:defRPr sz="488"/>
            </a:lvl4pPr>
            <a:lvl5pPr marL="990661" indent="0">
              <a:buNone/>
              <a:defRPr sz="488"/>
            </a:lvl5pPr>
            <a:lvl6pPr marL="1238326" indent="0">
              <a:buNone/>
              <a:defRPr sz="488"/>
            </a:lvl6pPr>
            <a:lvl7pPr marL="1485991" indent="0">
              <a:buNone/>
              <a:defRPr sz="488"/>
            </a:lvl7pPr>
            <a:lvl8pPr marL="1733657" indent="0">
              <a:buNone/>
              <a:defRPr sz="488"/>
            </a:lvl8pPr>
            <a:lvl9pPr marL="1981322" indent="0">
              <a:buNone/>
              <a:defRPr sz="4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823" y="3200400"/>
            <a:ext cx="2971800" cy="377825"/>
          </a:xfrm>
        </p:spPr>
        <p:txBody>
          <a:bodyPr anchor="b"/>
          <a:lstStyle>
            <a:lvl1pPr algn="l">
              <a:defRPr sz="108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0823" y="408517"/>
            <a:ext cx="2971800" cy="2743200"/>
          </a:xfrm>
        </p:spPr>
        <p:txBody>
          <a:bodyPr/>
          <a:lstStyle>
            <a:lvl1pPr marL="0" indent="0">
              <a:buNone/>
              <a:defRPr sz="1733"/>
            </a:lvl1pPr>
            <a:lvl2pPr marL="247665" indent="0">
              <a:buNone/>
              <a:defRPr sz="1517"/>
            </a:lvl2pPr>
            <a:lvl3pPr marL="495330" indent="0">
              <a:buNone/>
              <a:defRPr sz="1300"/>
            </a:lvl3pPr>
            <a:lvl4pPr marL="742996" indent="0">
              <a:buNone/>
              <a:defRPr sz="1083"/>
            </a:lvl4pPr>
            <a:lvl5pPr marL="990661" indent="0">
              <a:buNone/>
              <a:defRPr sz="1083"/>
            </a:lvl5pPr>
            <a:lvl6pPr marL="1238326" indent="0">
              <a:buNone/>
              <a:defRPr sz="1083"/>
            </a:lvl6pPr>
            <a:lvl7pPr marL="1485991" indent="0">
              <a:buNone/>
              <a:defRPr sz="1083"/>
            </a:lvl7pPr>
            <a:lvl8pPr marL="1733657" indent="0">
              <a:buNone/>
              <a:defRPr sz="1083"/>
            </a:lvl8pPr>
            <a:lvl9pPr marL="1981322" indent="0">
              <a:buNone/>
              <a:defRPr sz="108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0823" y="3578225"/>
            <a:ext cx="2971800" cy="536575"/>
          </a:xfrm>
        </p:spPr>
        <p:txBody>
          <a:bodyPr/>
          <a:lstStyle>
            <a:lvl1pPr marL="0" indent="0">
              <a:buNone/>
              <a:defRPr sz="758"/>
            </a:lvl1pPr>
            <a:lvl2pPr marL="247665" indent="0">
              <a:buNone/>
              <a:defRPr sz="650"/>
            </a:lvl2pPr>
            <a:lvl3pPr marL="495330" indent="0">
              <a:buNone/>
              <a:defRPr sz="542"/>
            </a:lvl3pPr>
            <a:lvl4pPr marL="742996" indent="0">
              <a:buNone/>
              <a:defRPr sz="488"/>
            </a:lvl4pPr>
            <a:lvl5pPr marL="990661" indent="0">
              <a:buNone/>
              <a:defRPr sz="488"/>
            </a:lvl5pPr>
            <a:lvl6pPr marL="1238326" indent="0">
              <a:buNone/>
              <a:defRPr sz="488"/>
            </a:lvl6pPr>
            <a:lvl7pPr marL="1485991" indent="0">
              <a:buNone/>
              <a:defRPr sz="488"/>
            </a:lvl7pPr>
            <a:lvl8pPr marL="1733657" indent="0">
              <a:buNone/>
              <a:defRPr sz="488"/>
            </a:lvl8pPr>
            <a:lvl9pPr marL="1981322" indent="0">
              <a:buNone/>
              <a:defRPr sz="4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50" y="183092"/>
            <a:ext cx="4457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1066800"/>
            <a:ext cx="44577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50" y="4237567"/>
            <a:ext cx="11557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2275" y="4237567"/>
            <a:ext cx="15684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9650" y="4237567"/>
            <a:ext cx="11557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5330" rtl="0" eaLnBrk="1" latinLnBrk="0" hangingPunct="1">
        <a:spcBef>
          <a:spcPct val="0"/>
        </a:spcBef>
        <a:buNone/>
        <a:defRPr sz="23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49" indent="-185749" algn="l" defTabSz="495330" rtl="0" eaLnBrk="1" latinLnBrk="0" hangingPunct="1">
        <a:spcBef>
          <a:spcPct val="20000"/>
        </a:spcBef>
        <a:buFont typeface="Arial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02456" indent="-154791" algn="l" defTabSz="495330" rtl="0" eaLnBrk="1" latinLnBrk="0" hangingPunct="1">
        <a:spcBef>
          <a:spcPct val="20000"/>
        </a:spcBef>
        <a:buFont typeface="Arial" pitchFamily="34" charset="0"/>
        <a:buChar char="–"/>
        <a:defRPr sz="1517" kern="1200">
          <a:solidFill>
            <a:schemeClr val="tx1"/>
          </a:solidFill>
          <a:latin typeface="+mn-lt"/>
          <a:ea typeface="+mn-ea"/>
          <a:cs typeface="+mn-cs"/>
        </a:defRPr>
      </a:lvl2pPr>
      <a:lvl3pPr marL="619163" indent="-123833" algn="l" defTabSz="49533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66828" indent="-123833" algn="l" defTabSz="495330" rtl="0" eaLnBrk="1" latinLnBrk="0" hangingPunct="1">
        <a:spcBef>
          <a:spcPct val="20000"/>
        </a:spcBef>
        <a:buFont typeface="Arial" pitchFamily="34" charset="0"/>
        <a:buChar char="–"/>
        <a:defRPr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114494" indent="-123833" algn="l" defTabSz="495330" rtl="0" eaLnBrk="1" latinLnBrk="0" hangingPunct="1">
        <a:spcBef>
          <a:spcPct val="20000"/>
        </a:spcBef>
        <a:buFont typeface="Arial" pitchFamily="34" charset="0"/>
        <a:buChar char="»"/>
        <a:defRPr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1362159" indent="-123833" algn="l" defTabSz="495330" rtl="0" eaLnBrk="1" latinLnBrk="0" hangingPunct="1">
        <a:spcBef>
          <a:spcPct val="20000"/>
        </a:spcBef>
        <a:buFont typeface="Arial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6pPr>
      <a:lvl7pPr marL="1609824" indent="-123833" algn="l" defTabSz="495330" rtl="0" eaLnBrk="1" latinLnBrk="0" hangingPunct="1">
        <a:spcBef>
          <a:spcPct val="20000"/>
        </a:spcBef>
        <a:buFont typeface="Arial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7pPr>
      <a:lvl8pPr marL="1857489" indent="-123833" algn="l" defTabSz="495330" rtl="0" eaLnBrk="1" latinLnBrk="0" hangingPunct="1">
        <a:spcBef>
          <a:spcPct val="20000"/>
        </a:spcBef>
        <a:buFont typeface="Arial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8pPr>
      <a:lvl9pPr marL="2105155" indent="-123833" algn="l" defTabSz="495330" rtl="0" eaLnBrk="1" latinLnBrk="0" hangingPunct="1">
        <a:spcBef>
          <a:spcPct val="20000"/>
        </a:spcBef>
        <a:buFont typeface="Arial" pitchFamily="34" charset="0"/>
        <a:buChar char="•"/>
        <a:defRPr sz="10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1pPr>
      <a:lvl2pPr marL="247665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495330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3pPr>
      <a:lvl4pPr marL="742996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990661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238326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485991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733657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981322" algn="l" defTabSz="495330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953000" y="3182330"/>
            <a:ext cx="1452290" cy="1256890"/>
            <a:chOff x="0" y="0"/>
            <a:chExt cx="3574867" cy="3093885"/>
          </a:xfrm>
        </p:grpSpPr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 rot="3648361">
              <a:off x="1071463" y="1120272"/>
              <a:ext cx="703522" cy="703522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-3505918">
              <a:off x="1919530" y="990590"/>
              <a:ext cx="703522" cy="703522"/>
            </a:xfrm>
            <a:prstGeom prst="rect">
              <a:avLst/>
            </a:prstGeom>
          </p:spPr>
        </p:pic>
        <p:sp>
          <p:nvSpPr>
            <p:cNvPr id="6" name="TextBox 6"/>
            <p:cNvSpPr txBox="1"/>
            <p:nvPr/>
          </p:nvSpPr>
          <p:spPr>
            <a:xfrm rot="10800001">
              <a:off x="734629" y="106233"/>
              <a:ext cx="2020189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DIECISEIS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2048421" y="4502762"/>
            <a:ext cx="1452290" cy="1256890"/>
            <a:chOff x="0" y="0"/>
            <a:chExt cx="3574867" cy="3093885"/>
          </a:xfrm>
        </p:grpSpPr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 rot="-7162390">
              <a:off x="1852253" y="1408196"/>
              <a:ext cx="703522" cy="703522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>
            <a:off x="6405289" y="4502762"/>
            <a:ext cx="1452290" cy="1256890"/>
            <a:chOff x="0" y="0"/>
            <a:chExt cx="3574867" cy="3093885"/>
          </a:xfrm>
        </p:grpSpPr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pic>
          <p:nvPicPr>
            <p:cNvPr id="12" name="Picture 12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>
            <a:xfrm rot="7209439">
              <a:off x="1021435" y="1410049"/>
              <a:ext cx="703523" cy="703522"/>
            </a:xfrm>
            <a:prstGeom prst="rect">
              <a:avLst/>
            </a:prstGeom>
          </p:spPr>
        </p:pic>
      </p:grpSp>
      <p:grpSp>
        <p:nvGrpSpPr>
          <p:cNvPr id="13" name="Group 13"/>
          <p:cNvGrpSpPr/>
          <p:nvPr/>
        </p:nvGrpSpPr>
        <p:grpSpPr>
          <a:xfrm>
            <a:off x="3500710" y="4502762"/>
            <a:ext cx="1452290" cy="1256890"/>
            <a:chOff x="0" y="0"/>
            <a:chExt cx="3574867" cy="3093885"/>
          </a:xfrm>
        </p:grpSpPr>
        <p:pic>
          <p:nvPicPr>
            <p:cNvPr id="14" name="Picture 14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>
            <a:xfrm rot="7209439">
              <a:off x="1021435" y="1410048"/>
              <a:ext cx="703522" cy="703522"/>
            </a:xfrm>
            <a:prstGeom prst="rect">
              <a:avLst/>
            </a:prstGeom>
          </p:spPr>
        </p:pic>
        <p:sp>
          <p:nvSpPr>
            <p:cNvPr id="16" name="TextBox 16"/>
            <p:cNvSpPr txBox="1"/>
            <p:nvPr/>
          </p:nvSpPr>
          <p:spPr>
            <a:xfrm rot="14387768">
              <a:off x="1402539" y="1486751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SEIS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953000" y="4502762"/>
            <a:ext cx="1452290" cy="1256890"/>
            <a:chOff x="0" y="0"/>
            <a:chExt cx="3574867" cy="3093885"/>
          </a:xfrm>
        </p:grpSpPr>
        <p:pic>
          <p:nvPicPr>
            <p:cNvPr id="18" name="Picture 18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pic>
          <p:nvPicPr>
            <p:cNvPr id="19" name="Picture 19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>
            <a:xfrm rot="7209439">
              <a:off x="1021435" y="1410048"/>
              <a:ext cx="703522" cy="703522"/>
            </a:xfrm>
            <a:prstGeom prst="rect">
              <a:avLst/>
            </a:prstGeom>
          </p:spPr>
        </p:pic>
        <p:sp>
          <p:nvSpPr>
            <p:cNvPr id="20" name="TextBox 20"/>
            <p:cNvSpPr txBox="1"/>
            <p:nvPr/>
          </p:nvSpPr>
          <p:spPr>
            <a:xfrm rot="14387768">
              <a:off x="1402539" y="1486751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OCHO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2774565" y="4474317"/>
            <a:ext cx="1452290" cy="1256890"/>
            <a:chOff x="0" y="0"/>
            <a:chExt cx="3574867" cy="3093885"/>
          </a:xfrm>
        </p:grpSpPr>
        <p:pic>
          <p:nvPicPr>
            <p:cNvPr id="22" name="Picture 2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23" name="TextBox 23"/>
            <p:cNvSpPr txBox="1"/>
            <p:nvPr/>
          </p:nvSpPr>
          <p:spPr>
            <a:xfrm rot="3634415">
              <a:off x="152137" y="1250965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UNO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 rot="17989832">
              <a:off x="1397345" y="1201106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DOS</a:t>
              </a:r>
            </a:p>
          </p:txBody>
        </p:sp>
        <p:pic>
          <p:nvPicPr>
            <p:cNvPr id="25" name="Picture 25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>
            <a:xfrm rot="-10800000">
              <a:off x="1424823" y="177543"/>
              <a:ext cx="703522" cy="703522"/>
            </a:xfrm>
            <a:prstGeom prst="rect">
              <a:avLst/>
            </a:prstGeom>
          </p:spPr>
        </p:pic>
      </p:grpSp>
      <p:grpSp>
        <p:nvGrpSpPr>
          <p:cNvPr id="26" name="Group 26"/>
          <p:cNvGrpSpPr/>
          <p:nvPr/>
        </p:nvGrpSpPr>
        <p:grpSpPr>
          <a:xfrm>
            <a:off x="4226855" y="4474317"/>
            <a:ext cx="1452290" cy="1256890"/>
            <a:chOff x="0" y="0"/>
            <a:chExt cx="3574867" cy="3093885"/>
          </a:xfrm>
        </p:grpSpPr>
        <p:pic>
          <p:nvPicPr>
            <p:cNvPr id="27" name="Picture 27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28" name="TextBox 28"/>
            <p:cNvSpPr txBox="1"/>
            <p:nvPr/>
          </p:nvSpPr>
          <p:spPr>
            <a:xfrm rot="17989832">
              <a:off x="1397345" y="1201106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TRES</a:t>
              </a:r>
            </a:p>
          </p:txBody>
        </p:sp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>
            <a:xfrm rot="-10800000">
              <a:off x="1424823" y="177543"/>
              <a:ext cx="703522" cy="703522"/>
            </a:xfrm>
            <a:prstGeom prst="rect">
              <a:avLst/>
            </a:prstGeom>
          </p:spPr>
        </p:pic>
        <p:pic>
          <p:nvPicPr>
            <p:cNvPr id="30" name="Picture 30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>
            <a:xfrm rot="3541789">
              <a:off x="992322" y="1011930"/>
              <a:ext cx="703522" cy="703522"/>
            </a:xfrm>
            <a:prstGeom prst="rect">
              <a:avLst/>
            </a:prstGeom>
          </p:spPr>
        </p:pic>
      </p:grpSp>
      <p:grpSp>
        <p:nvGrpSpPr>
          <p:cNvPr id="31" name="Group 31"/>
          <p:cNvGrpSpPr/>
          <p:nvPr/>
        </p:nvGrpSpPr>
        <p:grpSpPr>
          <a:xfrm>
            <a:off x="2774565" y="3201159"/>
            <a:ext cx="1452290" cy="1256890"/>
            <a:chOff x="0" y="0"/>
            <a:chExt cx="3574867" cy="3093885"/>
          </a:xfrm>
        </p:grpSpPr>
        <p:pic>
          <p:nvPicPr>
            <p:cNvPr id="32" name="Picture 32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33" name="TextBox 33"/>
            <p:cNvSpPr txBox="1"/>
            <p:nvPr/>
          </p:nvSpPr>
          <p:spPr>
            <a:xfrm>
              <a:off x="709386" y="2594788"/>
              <a:ext cx="2020189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CINCO</a:t>
              </a:r>
            </a:p>
          </p:txBody>
        </p:sp>
        <p:pic>
          <p:nvPicPr>
            <p:cNvPr id="34" name="Picture 34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>
            <a:xfrm rot="-7275527">
              <a:off x="1918899" y="1589593"/>
              <a:ext cx="703522" cy="703522"/>
            </a:xfrm>
            <a:prstGeom prst="rect">
              <a:avLst/>
            </a:prstGeom>
          </p:spPr>
        </p:pic>
      </p:grpSp>
      <p:grpSp>
        <p:nvGrpSpPr>
          <p:cNvPr id="35" name="Group 35"/>
          <p:cNvGrpSpPr/>
          <p:nvPr/>
        </p:nvGrpSpPr>
        <p:grpSpPr>
          <a:xfrm>
            <a:off x="4226855" y="3201159"/>
            <a:ext cx="1452290" cy="1256890"/>
            <a:chOff x="0" y="0"/>
            <a:chExt cx="3574867" cy="3093885"/>
          </a:xfrm>
        </p:grpSpPr>
        <p:pic>
          <p:nvPicPr>
            <p:cNvPr id="36" name="Picture 36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pic>
          <p:nvPicPr>
            <p:cNvPr id="37" name="Picture 37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 rot="7209439">
              <a:off x="905893" y="1676048"/>
              <a:ext cx="703522" cy="703522"/>
            </a:xfrm>
            <a:prstGeom prst="rect">
              <a:avLst/>
            </a:prstGeom>
          </p:spPr>
        </p:pic>
        <p:sp>
          <p:nvSpPr>
            <p:cNvPr id="38" name="TextBox 38"/>
            <p:cNvSpPr txBox="1"/>
            <p:nvPr/>
          </p:nvSpPr>
          <p:spPr>
            <a:xfrm rot="14387768">
              <a:off x="1310598" y="1650409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TRECE</a:t>
              </a: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685398" y="2641749"/>
              <a:ext cx="2020189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SIETE</a:t>
              </a:r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5679145" y="4474317"/>
            <a:ext cx="1452290" cy="1256890"/>
            <a:chOff x="0" y="0"/>
            <a:chExt cx="3574867" cy="3093885"/>
          </a:xfrm>
        </p:grpSpPr>
        <p:pic>
          <p:nvPicPr>
            <p:cNvPr id="41" name="Picture 4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42" name="TextBox 42"/>
            <p:cNvSpPr txBox="1"/>
            <p:nvPr/>
          </p:nvSpPr>
          <p:spPr>
            <a:xfrm rot="17989832">
              <a:off x="1397345" y="1179605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CUATRO</a:t>
              </a:r>
            </a:p>
          </p:txBody>
        </p:sp>
        <p:pic>
          <p:nvPicPr>
            <p:cNvPr id="43" name="Picture 43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>
            <a:xfrm rot="3541789">
              <a:off x="992322" y="1011930"/>
              <a:ext cx="703522" cy="703522"/>
            </a:xfrm>
            <a:prstGeom prst="rect">
              <a:avLst/>
            </a:prstGeom>
          </p:spPr>
        </p:pic>
        <p:sp>
          <p:nvSpPr>
            <p:cNvPr id="44" name="TextBox 44"/>
            <p:cNvSpPr txBox="1"/>
            <p:nvPr/>
          </p:nvSpPr>
          <p:spPr>
            <a:xfrm rot="10800000">
              <a:off x="837809" y="141957"/>
              <a:ext cx="2020189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ONCE</a:t>
              </a:r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5679145" y="3201159"/>
            <a:ext cx="1452290" cy="1256890"/>
            <a:chOff x="0" y="0"/>
            <a:chExt cx="3574867" cy="3093885"/>
          </a:xfrm>
        </p:grpSpPr>
        <p:pic>
          <p:nvPicPr>
            <p:cNvPr id="46" name="Picture 46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pic>
          <p:nvPicPr>
            <p:cNvPr id="47" name="Picture 47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>
            <a:xfrm>
              <a:off x="1318342" y="2232770"/>
              <a:ext cx="703522" cy="703522"/>
            </a:xfrm>
            <a:prstGeom prst="rect">
              <a:avLst/>
            </a:prstGeom>
          </p:spPr>
        </p:pic>
        <p:sp>
          <p:nvSpPr>
            <p:cNvPr id="48" name="TextBox 48"/>
            <p:cNvSpPr txBox="1"/>
            <p:nvPr/>
          </p:nvSpPr>
          <p:spPr>
            <a:xfrm rot="7161218">
              <a:off x="121424" y="1613515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CASTORCE</a:t>
              </a: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500710" y="3182330"/>
            <a:ext cx="1452290" cy="1256890"/>
            <a:chOff x="0" y="0"/>
            <a:chExt cx="3574867" cy="3093885"/>
          </a:xfrm>
        </p:grpSpPr>
        <p:pic>
          <p:nvPicPr>
            <p:cNvPr id="50" name="Picture 50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51" name="TextBox 51"/>
            <p:cNvSpPr txBox="1"/>
            <p:nvPr/>
          </p:nvSpPr>
          <p:spPr>
            <a:xfrm rot="3634415">
              <a:off x="152137" y="1250965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 dirty="0">
                  <a:solidFill>
                    <a:srgbClr val="000000"/>
                  </a:solidFill>
                  <a:latin typeface="Glacial Indifference"/>
                </a:rPr>
                <a:t>NUEVE</a:t>
              </a:r>
            </a:p>
          </p:txBody>
        </p:sp>
        <p:sp>
          <p:nvSpPr>
            <p:cNvPr id="52" name="TextBox 52"/>
            <p:cNvSpPr txBox="1"/>
            <p:nvPr/>
          </p:nvSpPr>
          <p:spPr>
            <a:xfrm rot="17989832">
              <a:off x="1397345" y="1201106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DIEZ</a:t>
              </a:r>
            </a:p>
          </p:txBody>
        </p:sp>
        <p:pic>
          <p:nvPicPr>
            <p:cNvPr id="53" name="Picture 53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>
            <a:xfrm rot="-10800000">
              <a:off x="1424823" y="177543"/>
              <a:ext cx="703522" cy="703522"/>
            </a:xfrm>
            <a:prstGeom prst="rect">
              <a:avLst/>
            </a:prstGeom>
          </p:spPr>
        </p:pic>
      </p:grpSp>
      <p:grpSp>
        <p:nvGrpSpPr>
          <p:cNvPr id="54" name="Group 54"/>
          <p:cNvGrpSpPr/>
          <p:nvPr/>
        </p:nvGrpSpPr>
        <p:grpSpPr>
          <a:xfrm>
            <a:off x="3500710" y="1896994"/>
            <a:ext cx="1452290" cy="1256890"/>
            <a:chOff x="0" y="0"/>
            <a:chExt cx="3574867" cy="3093885"/>
          </a:xfrm>
        </p:grpSpPr>
        <p:pic>
          <p:nvPicPr>
            <p:cNvPr id="55" name="Picture 55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56" name="TextBox 56"/>
            <p:cNvSpPr txBox="1"/>
            <p:nvPr/>
          </p:nvSpPr>
          <p:spPr>
            <a:xfrm>
              <a:off x="709386" y="2594788"/>
              <a:ext cx="2020189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DOCE</a:t>
              </a:r>
            </a:p>
          </p:txBody>
        </p:sp>
        <p:pic>
          <p:nvPicPr>
            <p:cNvPr id="57" name="Picture 57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>
            <a:xfrm rot="-7275527">
              <a:off x="1918899" y="1589593"/>
              <a:ext cx="703522" cy="703522"/>
            </a:xfrm>
            <a:prstGeom prst="rect">
              <a:avLst/>
            </a:prstGeom>
          </p:spPr>
        </p:pic>
      </p:grpSp>
      <p:grpSp>
        <p:nvGrpSpPr>
          <p:cNvPr id="58" name="Group 58"/>
          <p:cNvGrpSpPr/>
          <p:nvPr/>
        </p:nvGrpSpPr>
        <p:grpSpPr>
          <a:xfrm>
            <a:off x="4953000" y="1896994"/>
            <a:ext cx="1452290" cy="1256890"/>
            <a:chOff x="0" y="0"/>
            <a:chExt cx="3574867" cy="3093885"/>
          </a:xfrm>
        </p:grpSpPr>
        <p:pic>
          <p:nvPicPr>
            <p:cNvPr id="59" name="Picture 59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60" name="TextBox 60"/>
            <p:cNvSpPr txBox="1"/>
            <p:nvPr/>
          </p:nvSpPr>
          <p:spPr>
            <a:xfrm rot="7122486">
              <a:off x="110995" y="1652368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TEXTOLARGO</a:t>
              </a:r>
            </a:p>
          </p:txBody>
        </p:sp>
        <p:pic>
          <p:nvPicPr>
            <p:cNvPr id="61" name="Picture 61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>
            <a:xfrm>
              <a:off x="1313721" y="2244174"/>
              <a:ext cx="703522" cy="703522"/>
            </a:xfrm>
            <a:prstGeom prst="rect">
              <a:avLst/>
            </a:prstGeom>
          </p:spPr>
        </p:pic>
      </p:grpSp>
      <p:grpSp>
        <p:nvGrpSpPr>
          <p:cNvPr id="62" name="Group 62"/>
          <p:cNvGrpSpPr/>
          <p:nvPr/>
        </p:nvGrpSpPr>
        <p:grpSpPr>
          <a:xfrm>
            <a:off x="4226855" y="1876925"/>
            <a:ext cx="1452290" cy="1256890"/>
            <a:chOff x="0" y="0"/>
            <a:chExt cx="3574867" cy="3093885"/>
          </a:xfrm>
        </p:grpSpPr>
        <p:pic>
          <p:nvPicPr>
            <p:cNvPr id="63" name="Picture 6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64" name="TextBox 64"/>
            <p:cNvSpPr txBox="1"/>
            <p:nvPr/>
          </p:nvSpPr>
          <p:spPr>
            <a:xfrm rot="3661940">
              <a:off x="229326" y="1363144"/>
              <a:ext cx="2020188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>
                  <a:solidFill>
                    <a:srgbClr val="000000"/>
                  </a:solidFill>
                  <a:latin typeface="Glacial Indifference"/>
                </a:rPr>
                <a:t>QINCE</a:t>
              </a:r>
            </a:p>
          </p:txBody>
        </p:sp>
        <p:pic>
          <p:nvPicPr>
            <p:cNvPr id="65" name="Picture 65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 rot="-3530957">
              <a:off x="1802662" y="1046958"/>
              <a:ext cx="703522" cy="703522"/>
            </a:xfrm>
            <a:prstGeom prst="rect">
              <a:avLst/>
            </a:prstGeom>
          </p:spPr>
        </p:pic>
        <p:pic>
          <p:nvPicPr>
            <p:cNvPr id="66" name="Picture 66"/>
            <p:cNvPicPr>
              <a:picLocks noChangeAspect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>
            <a:xfrm rot="-10800000">
              <a:off x="1435672" y="133015"/>
              <a:ext cx="703522" cy="703522"/>
            </a:xfrm>
            <a:prstGeom prst="rect">
              <a:avLst/>
            </a:prstGeom>
          </p:spPr>
        </p:pic>
      </p:grpSp>
      <p:grpSp>
        <p:nvGrpSpPr>
          <p:cNvPr id="67" name="Group 67"/>
          <p:cNvGrpSpPr/>
          <p:nvPr/>
        </p:nvGrpSpPr>
        <p:grpSpPr>
          <a:xfrm>
            <a:off x="4226855" y="598730"/>
            <a:ext cx="1452290" cy="1256890"/>
            <a:chOff x="0" y="0"/>
            <a:chExt cx="3574867" cy="3093885"/>
          </a:xfrm>
        </p:grpSpPr>
        <p:pic>
          <p:nvPicPr>
            <p:cNvPr id="68" name="Picture 68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0" y="0"/>
              <a:ext cx="3574867" cy="3093885"/>
            </a:xfrm>
            <a:prstGeom prst="rect">
              <a:avLst/>
            </a:prstGeom>
          </p:spPr>
        </p:pic>
        <p:sp>
          <p:nvSpPr>
            <p:cNvPr id="69" name="TextBox 69"/>
            <p:cNvSpPr txBox="1"/>
            <p:nvPr/>
          </p:nvSpPr>
          <p:spPr>
            <a:xfrm>
              <a:off x="854365" y="2564546"/>
              <a:ext cx="2020189" cy="3491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53"/>
                </a:lnSpc>
              </a:pPr>
              <a:r>
                <a:rPr lang="en-US" sz="823" spc="86" dirty="0">
                  <a:solidFill>
                    <a:srgbClr val="000000"/>
                  </a:solidFill>
                  <a:latin typeface="Glacial Indifference"/>
                </a:rPr>
                <a:t>DIECIOCHO</a:t>
              </a:r>
            </a:p>
          </p:txBody>
        </p:sp>
      </p:grpSp>
      <p:sp>
        <p:nvSpPr>
          <p:cNvPr id="70" name="Rectángulo 69">
            <a:extLst>
              <a:ext uri="{FF2B5EF4-FFF2-40B4-BE49-F238E27FC236}">
                <a16:creationId xmlns:a16="http://schemas.microsoft.com/office/drawing/2014/main" id="{EE58ED51-D8DD-B741-9AAE-10E434C996BC}"/>
              </a:ext>
            </a:extLst>
          </p:cNvPr>
          <p:cNvSpPr/>
          <p:nvPr/>
        </p:nvSpPr>
        <p:spPr>
          <a:xfrm>
            <a:off x="220758" y="228600"/>
            <a:ext cx="3295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CEC9"/>
                </a:solidFill>
              </a:rPr>
              <a:t>PLANTILLA:</a:t>
            </a:r>
            <a:r>
              <a:rPr lang="es-ES" sz="2000" dirty="0">
                <a:solidFill>
                  <a:srgbClr val="000000"/>
                </a:solidFill>
              </a:rPr>
              <a:t> DOMINÓS TARSIA</a:t>
            </a:r>
            <a:endParaRPr lang="es-ES" sz="2000" dirty="0"/>
          </a:p>
        </p:txBody>
      </p:sp>
      <p:pic>
        <p:nvPicPr>
          <p:cNvPr id="72" name="Imagen 71">
            <a:extLst>
              <a:ext uri="{FF2B5EF4-FFF2-40B4-BE49-F238E27FC236}">
                <a16:creationId xmlns:a16="http://schemas.microsoft.com/office/drawing/2014/main" id="{BF9C9AA5-6DE9-714A-8205-4652CD85188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092" y="6242114"/>
            <a:ext cx="1729113" cy="3979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Macintosh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Glacial Indifference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Microsoft Office User</cp:lastModifiedBy>
  <cp:revision>2</cp:revision>
  <dcterms:created xsi:type="dcterms:W3CDTF">2006-08-16T00:00:00Z</dcterms:created>
  <dcterms:modified xsi:type="dcterms:W3CDTF">2020-09-16T13:23:40Z</dcterms:modified>
  <dc:identifier>DAEH9WSGtWY</dc:identifier>
</cp:coreProperties>
</file>