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80" autoAdjust="0"/>
    <p:restoredTop sz="96029"/>
  </p:normalViewPr>
  <p:slideViewPr>
    <p:cSldViewPr snapToGrid="0">
      <p:cViewPr>
        <p:scale>
          <a:sx n="62" d="100"/>
          <a:sy n="62" d="100"/>
        </p:scale>
        <p:origin x="2888" y="1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4A1F4FB-69F3-41FB-B2C8-9C8FCB116D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B08B7834-77CD-4010-949B-AF6C14B946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206653C-424C-451F-B563-53EC3236A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CA1A-CDA9-4F71-8D61-4B1EC8C4C2ED}" type="datetimeFigureOut">
              <a:rPr lang="es-ES" smtClean="0"/>
              <a:t>9/9/20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5D3467E-B185-4BEB-8B4A-87C88460B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552C00F-D99F-4BDF-AAE5-2696876F6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0428-8EFF-45FE-AF9A-160C5C1C27A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9184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C6734E8-6184-4731-9535-02FC5B9DF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F257611A-E938-4265-857C-99B47538DC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6D276DF4-40A9-4AFA-B54C-DF3D9A1C6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CA1A-CDA9-4F71-8D61-4B1EC8C4C2ED}" type="datetimeFigureOut">
              <a:rPr lang="es-ES" smtClean="0"/>
              <a:t>9/9/20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3306A8D-B3A1-4D82-B1C9-AA756F7E6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D274238-6BB5-4DAC-B93A-18C3B9311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0428-8EFF-45FE-AF9A-160C5C1C27A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4772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AB8D11C3-280F-485B-9D59-2D58160465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BE2DDDCD-2960-4BA1-80A6-045C10B6E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1DD7519-35D7-49C7-AA9C-A54A1FFCE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CA1A-CDA9-4F71-8D61-4B1EC8C4C2ED}" type="datetimeFigureOut">
              <a:rPr lang="es-ES" smtClean="0"/>
              <a:t>9/9/20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C8BABFA-9618-4535-BB1F-152D11A1F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92B3332-30E7-4F3B-80F7-54D3EEE6C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0428-8EFF-45FE-AF9A-160C5C1C27A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9646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4699F77-AEF1-46C1-B4BA-15670691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05E3737-0307-45DB-867C-8E42268D9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108DEF8-2B98-4B8B-AE73-5C215486E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CA1A-CDA9-4F71-8D61-4B1EC8C4C2ED}" type="datetimeFigureOut">
              <a:rPr lang="es-ES" smtClean="0"/>
              <a:t>9/9/20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B13DC94-5505-4556-B665-EDEEF97E2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7EE383B-D986-418D-9C4B-E18A5C40F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0428-8EFF-45FE-AF9A-160C5C1C27A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5010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AD74F0D-687E-48C0-BEC8-E835E751A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22926879-AA0D-44B4-A008-A8EE0A249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5BC3E41-C1AC-42F2-9A10-3C68E739A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CA1A-CDA9-4F71-8D61-4B1EC8C4C2ED}" type="datetimeFigureOut">
              <a:rPr lang="es-ES" smtClean="0"/>
              <a:t>9/9/20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8128730-05F7-4AF8-80C8-753D8E24A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88006BA-33CF-421A-A450-4B70603C1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0428-8EFF-45FE-AF9A-160C5C1C27A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1288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B99A8F1-DAA5-4F1E-8A76-56496498D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673D160-B97D-4F0A-BB1F-95B7A6F98A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05EA4B37-79EC-4AFD-8AF8-328C544C5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17E00FDF-0A1A-4F87-8885-D83EB3E2E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CA1A-CDA9-4F71-8D61-4B1EC8C4C2ED}" type="datetimeFigureOut">
              <a:rPr lang="es-ES" smtClean="0"/>
              <a:t>9/9/20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E6AC93B8-19B3-49CE-84A8-0185F9020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F61B0308-922F-4D00-A783-10B5008B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0428-8EFF-45FE-AF9A-160C5C1C27A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0800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04DA7CC-7553-4E99-AF44-370EA265D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D813D131-5E19-4596-8D6A-71CCF2A57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FF944DCF-39BF-484A-BB37-54D3676DE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8360BAEC-A87A-47D7-AA77-F590112F5F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907E440F-73AA-4F2B-B505-80DA3A1D4A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5FC453D8-AD6F-42C7-9748-9933822B9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CA1A-CDA9-4F71-8D61-4B1EC8C4C2ED}" type="datetimeFigureOut">
              <a:rPr lang="es-ES" smtClean="0"/>
              <a:t>9/9/20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0EF02E37-A048-4434-8988-EDF569945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0308FCFA-29C2-4508-BDBB-9C96F327D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0428-8EFF-45FE-AF9A-160C5C1C27A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1241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5A75685-CA66-4AAA-86F8-FCD5D492E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D226FEC4-D0BF-4388-BA9C-19CB8BC53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CA1A-CDA9-4F71-8D61-4B1EC8C4C2ED}" type="datetimeFigureOut">
              <a:rPr lang="es-ES" smtClean="0"/>
              <a:t>9/9/20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7047E5C2-9D7E-42A2-B121-CF6190B49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FA4FD828-2268-4347-8E8A-C7260896B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0428-8EFF-45FE-AF9A-160C5C1C27A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673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0798512F-1BB0-493B-831B-DD642B86D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CA1A-CDA9-4F71-8D61-4B1EC8C4C2ED}" type="datetimeFigureOut">
              <a:rPr lang="es-ES" smtClean="0"/>
              <a:t>9/9/20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9BC68A36-6085-426E-A557-53F5B3E5D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9ADDF671-BA8B-4E7E-9F7C-7E30F0B6C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0428-8EFF-45FE-AF9A-160C5C1C27A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58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157E2C9-F8ED-4FAD-AEA7-70E4D7604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CF48937-CDAF-4540-862E-27418967E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15C82F65-266E-4739-97B5-378D7C2069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49BE417D-0648-4CC0-9237-2DD22B272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CA1A-CDA9-4F71-8D61-4B1EC8C4C2ED}" type="datetimeFigureOut">
              <a:rPr lang="es-ES" smtClean="0"/>
              <a:t>9/9/20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51D1ACE-32ED-4F68-84AC-C55050358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EAE5432D-B68B-4249-92AC-FFEA7740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0428-8EFF-45FE-AF9A-160C5C1C27A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7423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EF9E355-3365-4F9E-9043-AA38E9613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C66A6FC6-97F1-4281-BA01-E10A9107C1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08F4A962-0E52-4BAE-A9FF-AF7CB5F2CD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AA846AA-3232-4B63-95E3-74B6B9411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CA1A-CDA9-4F71-8D61-4B1EC8C4C2ED}" type="datetimeFigureOut">
              <a:rPr lang="es-ES" smtClean="0"/>
              <a:t>9/9/20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4260F4BD-B755-40BC-BABD-9BB3B3A73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F915FDE-29AD-4B6B-BAC4-FAEC084CB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80428-8EFF-45FE-AF9A-160C5C1C27A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6219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B8965619-EC04-410A-81D7-DAC716476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FCDC81C6-C313-449F-8E4E-30AAAC479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21C2EFE-841F-4F41-B145-74340C3EF4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2CA1A-CDA9-4F71-8D61-4B1EC8C4C2ED}" type="datetimeFigureOut">
              <a:rPr lang="es-ES" smtClean="0"/>
              <a:t>9/9/20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5A263E7-FE64-4242-AEF3-E1B5694092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C73AAA4-225A-4447-A637-E476AEFB3D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80428-8EFF-45FE-AF9A-160C5C1C27A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8242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ci 1">
            <a:extLst>
              <a:ext uri="{FF2B5EF4-FFF2-40B4-BE49-F238E27FC236}">
                <a16:creationId xmlns:a16="http://schemas.microsoft.com/office/drawing/2014/main" xmlns="" id="{98F79BD6-B5FF-44DB-ADE8-D070D99715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291" y="2519518"/>
            <a:ext cx="1080000" cy="1080000"/>
          </a:xfrm>
          <a:prstGeom prst="rect">
            <a:avLst/>
          </a:prstGeom>
        </p:spPr>
      </p:pic>
      <p:pic>
        <p:nvPicPr>
          <p:cNvPr id="7" name="coche 2">
            <a:extLst>
              <a:ext uri="{FF2B5EF4-FFF2-40B4-BE49-F238E27FC236}">
                <a16:creationId xmlns:a16="http://schemas.microsoft.com/office/drawing/2014/main" xmlns="" id="{7E55D9C7-3BBF-45EE-BFC1-5A4D2D08B5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291" y="2524109"/>
            <a:ext cx="1080000" cy="1080000"/>
          </a:xfrm>
          <a:prstGeom prst="rect">
            <a:avLst/>
          </a:prstGeom>
        </p:spPr>
      </p:pic>
      <p:pic>
        <p:nvPicPr>
          <p:cNvPr id="9" name="autobus 1">
            <a:extLst>
              <a:ext uri="{FF2B5EF4-FFF2-40B4-BE49-F238E27FC236}">
                <a16:creationId xmlns:a16="http://schemas.microsoft.com/office/drawing/2014/main" xmlns="" id="{696B9D87-DB26-4430-8672-4E87BF76BA8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69" y="4877128"/>
            <a:ext cx="1080000" cy="1080000"/>
          </a:xfrm>
          <a:prstGeom prst="rect">
            <a:avLst/>
          </a:prstGeom>
        </p:spPr>
      </p:pic>
      <p:pic>
        <p:nvPicPr>
          <p:cNvPr id="11" name="avion 1">
            <a:extLst>
              <a:ext uri="{FF2B5EF4-FFF2-40B4-BE49-F238E27FC236}">
                <a16:creationId xmlns:a16="http://schemas.microsoft.com/office/drawing/2014/main" xmlns="" id="{8BC22F7E-5ADA-45F3-A22C-CED1BC818EA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509" y="2519518"/>
            <a:ext cx="1080000" cy="1080000"/>
          </a:xfrm>
          <a:prstGeom prst="rect">
            <a:avLst/>
          </a:prstGeom>
        </p:spPr>
      </p:pic>
      <p:pic>
        <p:nvPicPr>
          <p:cNvPr id="13" name="policia 1">
            <a:extLst>
              <a:ext uri="{FF2B5EF4-FFF2-40B4-BE49-F238E27FC236}">
                <a16:creationId xmlns:a16="http://schemas.microsoft.com/office/drawing/2014/main" xmlns="" id="{32EDD23B-BEC7-452F-84EF-D089D2DCCE0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1918" y="2519518"/>
            <a:ext cx="1080000" cy="1080000"/>
          </a:xfrm>
          <a:prstGeom prst="rect">
            <a:avLst/>
          </a:prstGeom>
        </p:spPr>
      </p:pic>
      <p:pic>
        <p:nvPicPr>
          <p:cNvPr id="15" name="tren 1">
            <a:extLst>
              <a:ext uri="{FF2B5EF4-FFF2-40B4-BE49-F238E27FC236}">
                <a16:creationId xmlns:a16="http://schemas.microsoft.com/office/drawing/2014/main" xmlns="" id="{AC749174-118F-4F33-9AEF-6A073E731A5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91" y="2519518"/>
            <a:ext cx="1080000" cy="1080000"/>
          </a:xfrm>
          <a:prstGeom prst="rect">
            <a:avLst/>
          </a:prstGeom>
        </p:spPr>
      </p:pic>
      <p:pic>
        <p:nvPicPr>
          <p:cNvPr id="17" name="bici 2">
            <a:extLst>
              <a:ext uri="{FF2B5EF4-FFF2-40B4-BE49-F238E27FC236}">
                <a16:creationId xmlns:a16="http://schemas.microsoft.com/office/drawing/2014/main" xmlns="" id="{13F6D808-D99C-446A-A82B-C3C6A44B80E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704" y="4877128"/>
            <a:ext cx="1080000" cy="1080000"/>
          </a:xfrm>
          <a:prstGeom prst="rect">
            <a:avLst/>
          </a:prstGeom>
        </p:spPr>
      </p:pic>
      <p:pic>
        <p:nvPicPr>
          <p:cNvPr id="19" name="coche 1">
            <a:extLst>
              <a:ext uri="{FF2B5EF4-FFF2-40B4-BE49-F238E27FC236}">
                <a16:creationId xmlns:a16="http://schemas.microsoft.com/office/drawing/2014/main" xmlns="" id="{31B5BAFC-0EE4-4B68-AF6D-EBB5A4FAB1E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291" y="2519518"/>
            <a:ext cx="1080000" cy="1080000"/>
          </a:xfrm>
          <a:prstGeom prst="rect">
            <a:avLst/>
          </a:prstGeom>
        </p:spPr>
      </p:pic>
      <p:pic>
        <p:nvPicPr>
          <p:cNvPr id="21" name="autobus 2">
            <a:extLst>
              <a:ext uri="{FF2B5EF4-FFF2-40B4-BE49-F238E27FC236}">
                <a16:creationId xmlns:a16="http://schemas.microsoft.com/office/drawing/2014/main" xmlns="" id="{1D09F7F6-F723-427A-81AB-C18ECCD4D88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509" y="4877128"/>
            <a:ext cx="1080000" cy="1080000"/>
          </a:xfrm>
          <a:prstGeom prst="rect">
            <a:avLst/>
          </a:prstGeom>
        </p:spPr>
      </p:pic>
      <p:pic>
        <p:nvPicPr>
          <p:cNvPr id="23" name="avion 2">
            <a:extLst>
              <a:ext uri="{FF2B5EF4-FFF2-40B4-BE49-F238E27FC236}">
                <a16:creationId xmlns:a16="http://schemas.microsoft.com/office/drawing/2014/main" xmlns="" id="{62A27080-B271-400C-A72F-F11F97196BF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765" y="4953329"/>
            <a:ext cx="1080000" cy="1080000"/>
          </a:xfrm>
          <a:prstGeom prst="rect">
            <a:avLst/>
          </a:prstGeom>
        </p:spPr>
      </p:pic>
      <p:pic>
        <p:nvPicPr>
          <p:cNvPr id="25" name="policia 2">
            <a:extLst>
              <a:ext uri="{FF2B5EF4-FFF2-40B4-BE49-F238E27FC236}">
                <a16:creationId xmlns:a16="http://schemas.microsoft.com/office/drawing/2014/main" xmlns="" id="{1D2A0EAD-8A9B-4007-A374-E233DB2DF548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800" y="4877128"/>
            <a:ext cx="1080000" cy="1080000"/>
          </a:xfrm>
          <a:prstGeom prst="rect">
            <a:avLst/>
          </a:prstGeom>
        </p:spPr>
      </p:pic>
      <p:pic>
        <p:nvPicPr>
          <p:cNvPr id="27" name="tren 2">
            <a:extLst>
              <a:ext uri="{FF2B5EF4-FFF2-40B4-BE49-F238E27FC236}">
                <a16:creationId xmlns:a16="http://schemas.microsoft.com/office/drawing/2014/main" xmlns="" id="{63E7F695-044E-4E76-B183-3C02ECB5A1A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1918" y="4877128"/>
            <a:ext cx="1080000" cy="1080000"/>
          </a:xfrm>
          <a:prstGeom prst="rect">
            <a:avLst/>
          </a:prstGeom>
        </p:spPr>
      </p:pic>
      <p:sp>
        <p:nvSpPr>
          <p:cNvPr id="28" name="Rectángulo 27">
            <a:extLst>
              <a:ext uri="{FF2B5EF4-FFF2-40B4-BE49-F238E27FC236}">
                <a16:creationId xmlns:a16="http://schemas.microsoft.com/office/drawing/2014/main" xmlns="" id="{C9F2FD22-21F0-40E9-9BFF-A8F38ADDD764}"/>
              </a:ext>
            </a:extLst>
          </p:cNvPr>
          <p:cNvSpPr/>
          <p:nvPr/>
        </p:nvSpPr>
        <p:spPr>
          <a:xfrm>
            <a:off x="403047" y="1980648"/>
            <a:ext cx="1465244" cy="1988240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rgbClr val="66CCFF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xmlns="" id="{23201845-75DE-4BA7-9682-9822C4BEA212}"/>
              </a:ext>
            </a:extLst>
          </p:cNvPr>
          <p:cNvSpPr/>
          <p:nvPr/>
        </p:nvSpPr>
        <p:spPr>
          <a:xfrm>
            <a:off x="2360095" y="1980648"/>
            <a:ext cx="1465244" cy="1988240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rgbClr val="66CCFF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xmlns="" id="{1821B893-42B8-4F15-AE24-53C78C529933}"/>
              </a:ext>
            </a:extLst>
          </p:cNvPr>
          <p:cNvSpPr/>
          <p:nvPr/>
        </p:nvSpPr>
        <p:spPr>
          <a:xfrm>
            <a:off x="4317143" y="1980648"/>
            <a:ext cx="1465244" cy="1988240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66CCFF"/>
              </a:solidFill>
            </a:endParaRP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xmlns="" id="{93162098-050D-4BBB-BA3F-B2C478C9C467}"/>
              </a:ext>
            </a:extLst>
          </p:cNvPr>
          <p:cNvSpPr/>
          <p:nvPr/>
        </p:nvSpPr>
        <p:spPr>
          <a:xfrm>
            <a:off x="6274191" y="1980648"/>
            <a:ext cx="1465244" cy="1988240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66CCFF"/>
              </a:solidFill>
            </a:endParaRP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xmlns="" id="{DC4FB9BF-10EB-4B5A-AE16-C3211CF620AA}"/>
              </a:ext>
            </a:extLst>
          </p:cNvPr>
          <p:cNvSpPr/>
          <p:nvPr/>
        </p:nvSpPr>
        <p:spPr>
          <a:xfrm>
            <a:off x="403047" y="4421388"/>
            <a:ext cx="1465244" cy="1988240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66CCFF"/>
              </a:solidFill>
            </a:endParaRP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xmlns="" id="{AF13CE9D-B5C1-4883-8A0D-A20C00AA46F0}"/>
              </a:ext>
            </a:extLst>
          </p:cNvPr>
          <p:cNvSpPr/>
          <p:nvPr/>
        </p:nvSpPr>
        <p:spPr>
          <a:xfrm>
            <a:off x="2354082" y="4421388"/>
            <a:ext cx="1465244" cy="1988240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66CCFF"/>
              </a:solidFill>
            </a:endParaRP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xmlns="" id="{0C020854-4ED2-4BFD-90B7-0F0047D65546}"/>
              </a:ext>
            </a:extLst>
          </p:cNvPr>
          <p:cNvSpPr/>
          <p:nvPr/>
        </p:nvSpPr>
        <p:spPr>
          <a:xfrm>
            <a:off x="4305117" y="4421388"/>
            <a:ext cx="1465244" cy="1988240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66CCFF"/>
              </a:solidFill>
            </a:endParaRP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xmlns="" id="{B2F62757-9587-46B2-B86C-4A5854429FF3}"/>
              </a:ext>
            </a:extLst>
          </p:cNvPr>
          <p:cNvSpPr/>
          <p:nvPr/>
        </p:nvSpPr>
        <p:spPr>
          <a:xfrm>
            <a:off x="6256152" y="4421388"/>
            <a:ext cx="1465244" cy="1988240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66CCFF"/>
              </a:solidFill>
            </a:endParaRPr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xmlns="" id="{84391154-3194-43B3-AA17-D917D8920188}"/>
              </a:ext>
            </a:extLst>
          </p:cNvPr>
          <p:cNvSpPr/>
          <p:nvPr/>
        </p:nvSpPr>
        <p:spPr>
          <a:xfrm>
            <a:off x="8231239" y="1980648"/>
            <a:ext cx="1465244" cy="1988240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66CCFF"/>
              </a:solidFill>
            </a:endParaRP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xmlns="" id="{D602276C-4A1F-49E3-8BEB-CF5272711F0A}"/>
              </a:ext>
            </a:extLst>
          </p:cNvPr>
          <p:cNvSpPr/>
          <p:nvPr/>
        </p:nvSpPr>
        <p:spPr>
          <a:xfrm>
            <a:off x="10188289" y="1980648"/>
            <a:ext cx="1465244" cy="1988240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66CCFF"/>
              </a:solidFill>
            </a:endParaRP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xmlns="" id="{F9CA1487-5BCF-4086-8DDD-5325AAEE25D3}"/>
              </a:ext>
            </a:extLst>
          </p:cNvPr>
          <p:cNvSpPr/>
          <p:nvPr/>
        </p:nvSpPr>
        <p:spPr>
          <a:xfrm>
            <a:off x="8207187" y="4421388"/>
            <a:ext cx="1465244" cy="1988240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66CCFF"/>
              </a:solidFill>
            </a:endParaRPr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xmlns="" id="{AAFEB7D4-F3F6-4B52-ACFF-59D598E34918}"/>
              </a:ext>
            </a:extLst>
          </p:cNvPr>
          <p:cNvSpPr/>
          <p:nvPr/>
        </p:nvSpPr>
        <p:spPr>
          <a:xfrm>
            <a:off x="10158222" y="4421388"/>
            <a:ext cx="1465244" cy="1988240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66CCFF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286311" y="420152"/>
            <a:ext cx="812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6600" b="1" smtClean="0">
                <a:latin typeface="Chalkboard" charset="0"/>
                <a:ea typeface="Chalkboard" charset="0"/>
                <a:cs typeface="Chalkboard" charset="0"/>
              </a:rPr>
              <a:t>GROUP 1</a:t>
            </a:r>
            <a:endParaRPr lang="es-ES_tradnl" sz="6600" b="1">
              <a:latin typeface="Chalkboard" charset="0"/>
              <a:ea typeface="Chalkboard" charset="0"/>
              <a:cs typeface="Chalkboar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55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30" grpId="0" animBg="1"/>
      <p:bldP spid="30" grpId="1" animBg="1"/>
      <p:bldP spid="32" grpId="0" animBg="1"/>
      <p:bldP spid="32" grpId="1" animBg="1"/>
      <p:bldP spid="34" grpId="0" animBg="1"/>
      <p:bldP spid="34" grpId="1" animBg="1"/>
      <p:bldP spid="36" grpId="0" animBg="1"/>
      <p:bldP spid="36" grpId="1" animBg="1"/>
      <p:bldP spid="38" grpId="0" animBg="1"/>
      <p:bldP spid="38" grpId="1" animBg="1"/>
      <p:bldP spid="40" grpId="0" animBg="1"/>
      <p:bldP spid="40" grpId="1" animBg="1"/>
      <p:bldP spid="42" grpId="0" animBg="1"/>
      <p:bldP spid="42" grpId="1" animBg="1"/>
      <p:bldP spid="44" grpId="0" animBg="1"/>
      <p:bldP spid="44" grpId="1" animBg="1"/>
      <p:bldP spid="46" grpId="0" animBg="1"/>
      <p:bldP spid="46" grpId="1" animBg="1"/>
      <p:bldP spid="48" grpId="0" animBg="1"/>
      <p:bldP spid="48" grpId="1" animBg="1"/>
      <p:bldP spid="50" grpId="0" animBg="1"/>
      <p:bldP spid="50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</Words>
  <Application>Microsoft Macintosh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Chalkboard</vt:lpstr>
      <vt:lpstr>Comic Sans MS</vt:lpstr>
      <vt:lpstr>Arial</vt:lpstr>
      <vt:lpstr>Tema de Office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Marisol Talaya</dc:creator>
  <cp:keywords/>
  <dc:description/>
  <cp:lastModifiedBy>Usuario de Microsoft Office</cp:lastModifiedBy>
  <cp:revision>10</cp:revision>
  <dcterms:created xsi:type="dcterms:W3CDTF">2020-07-15T15:01:56Z</dcterms:created>
  <dcterms:modified xsi:type="dcterms:W3CDTF">2020-09-09T21:03:39Z</dcterms:modified>
  <cp:category/>
</cp:coreProperties>
</file>