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03" autoAdjust="0"/>
  </p:normalViewPr>
  <p:slideViewPr>
    <p:cSldViewPr snapToGrid="0">
      <p:cViewPr varScale="1">
        <p:scale>
          <a:sx n="80" d="100"/>
          <a:sy n="80" d="100"/>
        </p:scale>
        <p:origin x="19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87ED-EF6A-40CA-B625-D580AFB8908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425F-C90D-4A52-B54E-27717E7761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34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87ED-EF6A-40CA-B625-D580AFB8908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425F-C90D-4A52-B54E-27717E7761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194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87ED-EF6A-40CA-B625-D580AFB8908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425F-C90D-4A52-B54E-27717E7761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92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87ED-EF6A-40CA-B625-D580AFB8908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425F-C90D-4A52-B54E-27717E7761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367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87ED-EF6A-40CA-B625-D580AFB8908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425F-C90D-4A52-B54E-27717E7761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16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87ED-EF6A-40CA-B625-D580AFB8908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425F-C90D-4A52-B54E-27717E7761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126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87ED-EF6A-40CA-B625-D580AFB8908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425F-C90D-4A52-B54E-27717E7761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67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87ED-EF6A-40CA-B625-D580AFB8908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425F-C90D-4A52-B54E-27717E7761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42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87ED-EF6A-40CA-B625-D580AFB8908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425F-C90D-4A52-B54E-27717E7761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5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87ED-EF6A-40CA-B625-D580AFB8908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425F-C90D-4A52-B54E-27717E7761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22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87ED-EF6A-40CA-B625-D580AFB8908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0425F-C90D-4A52-B54E-27717E7761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80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87ED-EF6A-40CA-B625-D580AFB8908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0425F-C90D-4A52-B54E-27717E7761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7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 al col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562" y="3634317"/>
            <a:ext cx="1440000" cy="14400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5" name="comer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39" y="256015"/>
            <a:ext cx="1440000" cy="14400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6" name="desayunar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39" y="3660073"/>
            <a:ext cx="1440000" cy="14400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7" name="levantars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562" y="262683"/>
            <a:ext cx="1440000" cy="14400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8" name="ir dormir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544" y="3610876"/>
            <a:ext cx="1440000" cy="14400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9" name="descansar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199" y="256015"/>
            <a:ext cx="1440000" cy="14400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10" name="merendar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199" y="3638205"/>
            <a:ext cx="1440000" cy="14400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11" name="cenar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544" y="256015"/>
            <a:ext cx="1440000" cy="1440000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sp>
        <p:nvSpPr>
          <p:cNvPr id="12" name="levantarse 2"/>
          <p:cNvSpPr/>
          <p:nvPr/>
        </p:nvSpPr>
        <p:spPr>
          <a:xfrm>
            <a:off x="737939" y="1958044"/>
            <a:ext cx="1440000" cy="144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Levantarse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ir dormir 2"/>
          <p:cNvSpPr/>
          <p:nvPr/>
        </p:nvSpPr>
        <p:spPr>
          <a:xfrm>
            <a:off x="3463199" y="1948128"/>
            <a:ext cx="1440000" cy="144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it-IT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dormir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desayunar 2"/>
          <p:cNvSpPr/>
          <p:nvPr/>
        </p:nvSpPr>
        <p:spPr>
          <a:xfrm>
            <a:off x="6517544" y="1938863"/>
            <a:ext cx="1440000" cy="144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Desayunar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omer2"/>
          <p:cNvSpPr/>
          <p:nvPr/>
        </p:nvSpPr>
        <p:spPr>
          <a:xfrm>
            <a:off x="9689562" y="1958044"/>
            <a:ext cx="1440000" cy="144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ir cole 2"/>
          <p:cNvSpPr/>
          <p:nvPr/>
        </p:nvSpPr>
        <p:spPr>
          <a:xfrm>
            <a:off x="737939" y="5275263"/>
            <a:ext cx="1440000" cy="144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it-IT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cole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descansar 2"/>
          <p:cNvSpPr/>
          <p:nvPr/>
        </p:nvSpPr>
        <p:spPr>
          <a:xfrm>
            <a:off x="6507981" y="5252538"/>
            <a:ext cx="1440000" cy="144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Descansar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erendar 2"/>
          <p:cNvSpPr/>
          <p:nvPr/>
        </p:nvSpPr>
        <p:spPr>
          <a:xfrm>
            <a:off x="3453113" y="5275263"/>
            <a:ext cx="1440000" cy="144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Merendar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enar 2"/>
          <p:cNvSpPr/>
          <p:nvPr/>
        </p:nvSpPr>
        <p:spPr>
          <a:xfrm>
            <a:off x="9689562" y="5255526"/>
            <a:ext cx="1440000" cy="1440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Cenar</a:t>
            </a:r>
            <a:endParaRPr lang="it-I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557939" y="92221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1" name="Ovale 20"/>
          <p:cNvSpPr/>
          <p:nvPr/>
        </p:nvSpPr>
        <p:spPr>
          <a:xfrm>
            <a:off x="3291106" y="90222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6" name="Ovale 25"/>
          <p:cNvSpPr/>
          <p:nvPr/>
        </p:nvSpPr>
        <p:spPr>
          <a:xfrm>
            <a:off x="6354648" y="82683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7" name="Ovale 26"/>
          <p:cNvSpPr/>
          <p:nvPr/>
        </p:nvSpPr>
        <p:spPr>
          <a:xfrm>
            <a:off x="9509562" y="158044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8" name="Ovale 27"/>
          <p:cNvSpPr/>
          <p:nvPr/>
        </p:nvSpPr>
        <p:spPr>
          <a:xfrm>
            <a:off x="557939" y="1823704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9" name="Ovale 28"/>
          <p:cNvSpPr/>
          <p:nvPr/>
        </p:nvSpPr>
        <p:spPr>
          <a:xfrm>
            <a:off x="3283199" y="1810646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30" name="Ovale 29"/>
          <p:cNvSpPr/>
          <p:nvPr/>
        </p:nvSpPr>
        <p:spPr>
          <a:xfrm>
            <a:off x="6354648" y="1748852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31" name="Ovale 30"/>
          <p:cNvSpPr/>
          <p:nvPr/>
        </p:nvSpPr>
        <p:spPr>
          <a:xfrm>
            <a:off x="9524741" y="1758863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32" name="Ovale 31"/>
          <p:cNvSpPr/>
          <p:nvPr/>
        </p:nvSpPr>
        <p:spPr>
          <a:xfrm>
            <a:off x="585765" y="3498830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3" name="Ovale 32"/>
          <p:cNvSpPr/>
          <p:nvPr/>
        </p:nvSpPr>
        <p:spPr>
          <a:xfrm>
            <a:off x="3299013" y="3475263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34" name="Ovale 33"/>
          <p:cNvSpPr/>
          <p:nvPr/>
        </p:nvSpPr>
        <p:spPr>
          <a:xfrm>
            <a:off x="6354648" y="3405029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35" name="Ovale 34"/>
          <p:cNvSpPr/>
          <p:nvPr/>
        </p:nvSpPr>
        <p:spPr>
          <a:xfrm>
            <a:off x="9524741" y="3416836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36" name="Ovale 35"/>
          <p:cNvSpPr/>
          <p:nvPr/>
        </p:nvSpPr>
        <p:spPr>
          <a:xfrm>
            <a:off x="610599" y="5107047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37" name="Ovale 36"/>
          <p:cNvSpPr/>
          <p:nvPr/>
        </p:nvSpPr>
        <p:spPr>
          <a:xfrm>
            <a:off x="3238838" y="5072538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38" name="Ovale 37"/>
          <p:cNvSpPr/>
          <p:nvPr/>
        </p:nvSpPr>
        <p:spPr>
          <a:xfrm>
            <a:off x="6304920" y="5050876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9" name="Ovale 38"/>
          <p:cNvSpPr/>
          <p:nvPr/>
        </p:nvSpPr>
        <p:spPr>
          <a:xfrm>
            <a:off x="9509562" y="4950738"/>
            <a:ext cx="1800000" cy="1800000"/>
          </a:xfrm>
          <a:prstGeom prst="ellips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>
                <a:solidFill>
                  <a:srgbClr val="FFC000"/>
                </a:solidFill>
                <a:latin typeface="Comic Sans MS" panose="030F0702030302020204" pitchFamily="66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69914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Nicla Ferraro</dc:creator>
  <cp:lastModifiedBy>Nicla Ferraro</cp:lastModifiedBy>
  <cp:revision>7</cp:revision>
  <dcterms:created xsi:type="dcterms:W3CDTF">2020-09-29T09:18:11Z</dcterms:created>
  <dcterms:modified xsi:type="dcterms:W3CDTF">2020-09-29T10:13:36Z</dcterms:modified>
</cp:coreProperties>
</file>