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4" autoAdjust="0"/>
    <p:restoredTop sz="92924" autoAdjust="0"/>
  </p:normalViewPr>
  <p:slideViewPr>
    <p:cSldViewPr snapToGrid="0">
      <p:cViewPr>
        <p:scale>
          <a:sx n="50" d="100"/>
          <a:sy n="50" d="100"/>
        </p:scale>
        <p:origin x="1584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19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5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19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40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15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4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14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19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0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77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76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0FE7-9907-4662-8A04-56DD08BDDDDE}" type="datetimeFigureOut">
              <a:rPr lang="es-ES" smtClean="0"/>
              <a:t>01/09/2020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5EF6E-681E-460C-83AC-15DC3996E7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1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ortug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287" y="1249463"/>
            <a:ext cx="1800000" cy="1800000"/>
          </a:xfrm>
          <a:prstGeom prst="rect">
            <a:avLst/>
          </a:prstGeom>
        </p:spPr>
      </p:pic>
      <p:pic>
        <p:nvPicPr>
          <p:cNvPr id="5" name="Caballo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7" y="1249463"/>
            <a:ext cx="1800000" cy="1800000"/>
          </a:xfrm>
          <a:prstGeom prst="rect">
            <a:avLst/>
          </a:prstGeom>
        </p:spPr>
      </p:pic>
      <p:pic>
        <p:nvPicPr>
          <p:cNvPr id="6" name="Flamenco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7" y="1249463"/>
            <a:ext cx="1800000" cy="1800000"/>
          </a:xfrm>
          <a:prstGeom prst="rect">
            <a:avLst/>
          </a:prstGeom>
        </p:spPr>
      </p:pic>
      <p:pic>
        <p:nvPicPr>
          <p:cNvPr id="7" name="Perro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697" y="1249463"/>
            <a:ext cx="1800000" cy="1800000"/>
          </a:xfrm>
          <a:prstGeom prst="rect">
            <a:avLst/>
          </a:prstGeom>
        </p:spPr>
      </p:pic>
      <p:pic>
        <p:nvPicPr>
          <p:cNvPr id="8" name="Gato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680" y="3612912"/>
            <a:ext cx="1800000" cy="1800000"/>
          </a:xfrm>
          <a:prstGeom prst="rect">
            <a:avLst/>
          </a:prstGeom>
        </p:spPr>
      </p:pic>
      <p:pic>
        <p:nvPicPr>
          <p:cNvPr id="9" name="Tortug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031" y="3612912"/>
            <a:ext cx="1800000" cy="1800000"/>
          </a:xfrm>
          <a:prstGeom prst="rect">
            <a:avLst/>
          </a:prstGeom>
        </p:spPr>
      </p:pic>
      <p:pic>
        <p:nvPicPr>
          <p:cNvPr id="10" name="Caball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47" y="3612912"/>
            <a:ext cx="1800000" cy="1800000"/>
          </a:xfrm>
          <a:prstGeom prst="rect">
            <a:avLst/>
          </a:prstGeom>
        </p:spPr>
      </p:pic>
      <p:pic>
        <p:nvPicPr>
          <p:cNvPr id="11" name="Flamenco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877" y="1249463"/>
            <a:ext cx="1800000" cy="1800000"/>
          </a:xfrm>
          <a:prstGeom prst="rect">
            <a:avLst/>
          </a:prstGeom>
        </p:spPr>
      </p:pic>
      <p:pic>
        <p:nvPicPr>
          <p:cNvPr id="12" name="Perro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412" y="3612912"/>
            <a:ext cx="1800000" cy="1800000"/>
          </a:xfrm>
          <a:prstGeom prst="rect">
            <a:avLst/>
          </a:prstGeom>
        </p:spPr>
      </p:pic>
      <p:pic>
        <p:nvPicPr>
          <p:cNvPr id="13" name="Gato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260" y="3612912"/>
            <a:ext cx="1800000" cy="180000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327841" y="89720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endParaRPr lang="es-ES" sz="6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2711130" y="89720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5169332" y="888038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7595984" y="888038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10022637" y="888038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330023" y="344136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2731145" y="344136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5161642" y="344136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7592139" y="344136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10022637" y="3441367"/>
            <a:ext cx="2027351" cy="2458387"/>
          </a:xfrm>
          <a:prstGeom prst="rect">
            <a:avLst/>
          </a:prstGeom>
          <a:solidFill>
            <a:srgbClr val="47E63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55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garcia lopez</dc:creator>
  <cp:lastModifiedBy>Ana garcia lopez</cp:lastModifiedBy>
  <cp:revision>9</cp:revision>
  <dcterms:created xsi:type="dcterms:W3CDTF">2020-09-01T11:05:32Z</dcterms:created>
  <dcterms:modified xsi:type="dcterms:W3CDTF">2020-09-01T12:29:28Z</dcterms:modified>
</cp:coreProperties>
</file>