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CCFFCC"/>
    <a:srgbClr val="66FFFF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3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F41CAD-1A6D-41C5-8295-C47BAC9B8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1775A1-9929-4ADB-86CF-147BFDEE3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1A0AF1-23FA-442D-8817-2529D5ABE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3D27-362E-4D37-8A02-8A0F1C960AC3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1ED363-E353-4131-8FA5-8DD058FD8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9EB406-33C6-4FA7-8AF4-787C2551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3FBF-0158-4E7D-B5E3-01524FFA41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303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ED9329-7E0C-4FD6-A277-EB7F430B4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3854CB-60B4-4944-9EAF-D454EBEE9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799A48-7D78-4AE4-90A5-8613EA73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3D27-362E-4D37-8A02-8A0F1C960AC3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67168B-60A5-4682-A4AB-EFA15A12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33D97E-E5F0-4E62-8D2F-DF213461F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3FBF-0158-4E7D-B5E3-01524FFA41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98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6F183DD-0489-4B91-9947-554A55603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FE1DEE-DC55-4FB7-940B-E36CD136C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009269-14BD-4D1F-9CAF-C8539B521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3D27-362E-4D37-8A02-8A0F1C960AC3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23F31E-9C53-4C50-9592-75F97CA8D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FE35DB-4B70-4CC0-A651-1A1DC14E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3FBF-0158-4E7D-B5E3-01524FFA41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261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D1CA19-494A-47CB-B6AD-4C1E0EA9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8BC1F9-EE31-460E-9DCC-8F8844D95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4DEC29-2E76-4889-9519-58BFD170A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3D27-362E-4D37-8A02-8A0F1C960AC3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FE2CCB-B950-4C1D-9CBE-EB203F190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8CFC42-8CF1-483F-98AC-1492F565B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3FBF-0158-4E7D-B5E3-01524FFA41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64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EC576C-D21B-4414-9ACC-6F3C49373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344A79-10CB-4C52-99F7-A83185F3D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A6FDE3-69B9-44D2-A6DE-AEA7752A0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3D27-362E-4D37-8A02-8A0F1C960AC3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A820A0-B16C-4201-8E06-2865DB67F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3B180-6AD0-4494-AD47-DF3C2CF78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3FBF-0158-4E7D-B5E3-01524FFA41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543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F03E6-3DFB-432F-B869-626C63310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16A3EB-851B-408F-B1C8-01658C45A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6A5B1FB-C07A-44F0-9017-1653429C6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3E7F45-948C-4A70-BB93-6A2DB95E0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3D27-362E-4D37-8A02-8A0F1C960AC3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335DB8-4982-4C46-8860-89C39A023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D644F2-64F6-4F3B-8C41-81B6EE84A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3FBF-0158-4E7D-B5E3-01524FFA41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80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A0AE6-B595-4F29-AB3F-AADF20C24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3354C1-E047-4FF8-A0AB-95BA26E9C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A81CC0-0EA2-4F6E-BB62-4FBEF9B0B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28715B1-891F-4376-8699-7E7014E18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31CB074-5D71-4EE3-9D7C-5236BD8D22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EE727E-8DF3-48D4-B72C-864E27BFF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3D27-362E-4D37-8A02-8A0F1C960AC3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D8B6491-9EB4-4E5F-A656-DE843283E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2F16AB-B115-4795-A7A3-E563E6517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3FBF-0158-4E7D-B5E3-01524FFA41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722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AB998F-4140-473D-891A-1E7DE4F25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993E17A-E29D-4F03-B1E0-E3C1843CA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3D27-362E-4D37-8A02-8A0F1C960AC3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4872A9-92A2-4233-89FB-BD30F34B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D2FE479-EB57-4092-A9BE-A9897F803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3FBF-0158-4E7D-B5E3-01524FFA41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19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2812CEB-400D-4163-91D8-588DC176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3D27-362E-4D37-8A02-8A0F1C960AC3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3C50898-45C6-4F9B-A861-A124D0CA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4FF1EE3-F428-4775-A764-B050DAE5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3FBF-0158-4E7D-B5E3-01524FFA41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13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60254-239F-4C69-ACD0-F9B2D477D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C4DB9A-E70A-48E2-A1C5-59826426C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E60B46-184D-47CC-B8D7-DF0167D5F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B3CFAF-C7FF-4347-B2BF-6D053251B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3D27-362E-4D37-8A02-8A0F1C960AC3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2AD1FD-61DA-4881-9F8A-99F4371E0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A7E6B8-6F6D-4077-9496-F2886C24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3FBF-0158-4E7D-B5E3-01524FFA41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416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470E24-43D4-4A5D-BDCF-5CF13DBD8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59B1C86-5109-4578-A1D1-AE09BE6863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F6BD113-10B9-4E5E-BF02-D15529B4F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5B6BBF-28B6-4EBF-B203-33B180002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3D27-362E-4D37-8A02-8A0F1C960AC3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D2F887-40C8-48FF-AD82-41B63C7C9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5EAFD7-56C8-49A8-8DA0-FF0AF26A8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3FBF-0158-4E7D-B5E3-01524FFA41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820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AAFFACA-4293-4B55-A417-0226F2F9B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94FE59-E597-40F7-ADB9-F163082F7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ED3EE4-79C1-487C-92CC-736824E1F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53D27-362E-4D37-8A02-8A0F1C960AC3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9CC0C0-6945-4044-95B3-D079EC096C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2DF2E7-3739-4BB1-A06E-90AB7C82B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83FBF-0158-4E7D-B5E3-01524FFA41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076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 BE">
            <a:extLst>
              <a:ext uri="{FF2B5EF4-FFF2-40B4-BE49-F238E27FC236}">
                <a16:creationId xmlns:a16="http://schemas.microsoft.com/office/drawing/2014/main" id="{3FA2AF05-F34E-49C6-BD45-3D55D3A080EA}"/>
              </a:ext>
            </a:extLst>
          </p:cNvPr>
          <p:cNvSpPr txBox="1"/>
          <p:nvPr/>
        </p:nvSpPr>
        <p:spPr>
          <a:xfrm>
            <a:off x="1697240" y="626672"/>
            <a:ext cx="1960709" cy="1631216"/>
          </a:xfrm>
          <a:prstGeom prst="rect">
            <a:avLst/>
          </a:prstGeom>
          <a:solidFill>
            <a:srgbClr val="CCFFCC"/>
          </a:solidFill>
          <a:ln w="38100">
            <a:solidFill>
              <a:srgbClr val="99FFC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r>
              <a:rPr lang="es-ES" sz="2000" dirty="0">
                <a:latin typeface="Modern Love" panose="04090805081005020601" pitchFamily="82" charset="0"/>
              </a:rPr>
              <a:t> BE</a:t>
            </a: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</p:txBody>
      </p:sp>
      <p:sp>
        <p:nvSpPr>
          <p:cNvPr id="6" name="tO HAVE">
            <a:extLst>
              <a:ext uri="{FF2B5EF4-FFF2-40B4-BE49-F238E27FC236}">
                <a16:creationId xmlns:a16="http://schemas.microsoft.com/office/drawing/2014/main" id="{A8BE2490-4204-4AEB-B4ED-26C7C9055A77}"/>
              </a:ext>
            </a:extLst>
          </p:cNvPr>
          <p:cNvSpPr txBox="1"/>
          <p:nvPr/>
        </p:nvSpPr>
        <p:spPr>
          <a:xfrm>
            <a:off x="4129014" y="626672"/>
            <a:ext cx="1960709" cy="1631216"/>
          </a:xfrm>
          <a:prstGeom prst="rect">
            <a:avLst/>
          </a:prstGeom>
          <a:solidFill>
            <a:srgbClr val="CCFFCC"/>
          </a:solidFill>
          <a:ln w="38100">
            <a:solidFill>
              <a:srgbClr val="99FFC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r>
              <a:rPr lang="es-ES" sz="2000" dirty="0">
                <a:latin typeface="Modern Love" panose="04090805081005020601" pitchFamily="82" charset="0"/>
              </a:rPr>
              <a:t>HAVE</a:t>
            </a: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</p:txBody>
      </p:sp>
      <p:sp>
        <p:nvSpPr>
          <p:cNvPr id="8" name="COST">
            <a:extLst>
              <a:ext uri="{FF2B5EF4-FFF2-40B4-BE49-F238E27FC236}">
                <a16:creationId xmlns:a16="http://schemas.microsoft.com/office/drawing/2014/main" id="{B9CB79F7-382A-4F93-813A-433C7BB45AA4}"/>
              </a:ext>
            </a:extLst>
          </p:cNvPr>
          <p:cNvSpPr txBox="1"/>
          <p:nvPr/>
        </p:nvSpPr>
        <p:spPr>
          <a:xfrm>
            <a:off x="6560788" y="626672"/>
            <a:ext cx="1960709" cy="1631216"/>
          </a:xfrm>
          <a:prstGeom prst="rect">
            <a:avLst/>
          </a:prstGeom>
          <a:solidFill>
            <a:srgbClr val="CCFFCC"/>
          </a:solidFill>
          <a:ln w="38100">
            <a:solidFill>
              <a:srgbClr val="99FFC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r>
              <a:rPr lang="es-ES" sz="2000" dirty="0">
                <a:latin typeface="Modern Love" panose="04090805081005020601" pitchFamily="82" charset="0"/>
              </a:rPr>
              <a:t>COST</a:t>
            </a: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</p:txBody>
      </p:sp>
      <p:sp>
        <p:nvSpPr>
          <p:cNvPr id="10" name="COME">
            <a:extLst>
              <a:ext uri="{FF2B5EF4-FFF2-40B4-BE49-F238E27FC236}">
                <a16:creationId xmlns:a16="http://schemas.microsoft.com/office/drawing/2014/main" id="{06EA0825-49BE-4B6B-A605-C01EC6ACFACE}"/>
              </a:ext>
            </a:extLst>
          </p:cNvPr>
          <p:cNvSpPr txBox="1"/>
          <p:nvPr/>
        </p:nvSpPr>
        <p:spPr>
          <a:xfrm>
            <a:off x="8992562" y="626672"/>
            <a:ext cx="1960709" cy="1631216"/>
          </a:xfrm>
          <a:prstGeom prst="rect">
            <a:avLst/>
          </a:prstGeom>
          <a:solidFill>
            <a:srgbClr val="CCFFCC"/>
          </a:solidFill>
          <a:ln w="38100">
            <a:solidFill>
              <a:srgbClr val="99FFC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r>
              <a:rPr lang="es-ES" sz="2000" dirty="0">
                <a:latin typeface="Modern Love" panose="04090805081005020601" pitchFamily="82" charset="0"/>
              </a:rPr>
              <a:t>COME</a:t>
            </a: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</p:txBody>
      </p:sp>
      <p:sp>
        <p:nvSpPr>
          <p:cNvPr id="12" name="COST 2">
            <a:extLst>
              <a:ext uri="{FF2B5EF4-FFF2-40B4-BE49-F238E27FC236}">
                <a16:creationId xmlns:a16="http://schemas.microsoft.com/office/drawing/2014/main" id="{ADCD90C8-EE1F-4BF3-A835-F998DA293C1B}"/>
              </a:ext>
            </a:extLst>
          </p:cNvPr>
          <p:cNvSpPr txBox="1"/>
          <p:nvPr/>
        </p:nvSpPr>
        <p:spPr>
          <a:xfrm>
            <a:off x="1697239" y="2449705"/>
            <a:ext cx="1960709" cy="1631216"/>
          </a:xfrm>
          <a:prstGeom prst="rect">
            <a:avLst/>
          </a:prstGeom>
          <a:solidFill>
            <a:srgbClr val="CCFFCC"/>
          </a:solidFill>
          <a:ln w="38100">
            <a:solidFill>
              <a:srgbClr val="99FFC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r>
              <a:rPr lang="es-ES" sz="2000" dirty="0">
                <a:latin typeface="Modern Love" panose="04090805081005020601" pitchFamily="82" charset="0"/>
              </a:rPr>
              <a:t>COST</a:t>
            </a: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</p:txBody>
      </p:sp>
      <p:sp>
        <p:nvSpPr>
          <p:cNvPr id="14" name="WAS, WERE">
            <a:extLst>
              <a:ext uri="{FF2B5EF4-FFF2-40B4-BE49-F238E27FC236}">
                <a16:creationId xmlns:a16="http://schemas.microsoft.com/office/drawing/2014/main" id="{6A561986-430B-4151-B32F-F10FCB15DD28}"/>
              </a:ext>
            </a:extLst>
          </p:cNvPr>
          <p:cNvSpPr txBox="1"/>
          <p:nvPr/>
        </p:nvSpPr>
        <p:spPr>
          <a:xfrm>
            <a:off x="4129013" y="2449705"/>
            <a:ext cx="1960709" cy="1631216"/>
          </a:xfrm>
          <a:prstGeom prst="rect">
            <a:avLst/>
          </a:prstGeom>
          <a:solidFill>
            <a:srgbClr val="CCFFCC"/>
          </a:solidFill>
          <a:ln w="38100">
            <a:solidFill>
              <a:srgbClr val="99FFC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r>
              <a:rPr lang="es-ES" sz="2000" dirty="0">
                <a:latin typeface="Modern Love" panose="04090805081005020601" pitchFamily="82" charset="0"/>
              </a:rPr>
              <a:t>WAS / WERE</a:t>
            </a: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</p:txBody>
      </p:sp>
      <p:sp>
        <p:nvSpPr>
          <p:cNvPr id="16" name="CAME">
            <a:extLst>
              <a:ext uri="{FF2B5EF4-FFF2-40B4-BE49-F238E27FC236}">
                <a16:creationId xmlns:a16="http://schemas.microsoft.com/office/drawing/2014/main" id="{0F2AE9E9-4B99-4143-8833-823D59069DD0}"/>
              </a:ext>
            </a:extLst>
          </p:cNvPr>
          <p:cNvSpPr txBox="1"/>
          <p:nvPr/>
        </p:nvSpPr>
        <p:spPr>
          <a:xfrm>
            <a:off x="6560787" y="2449705"/>
            <a:ext cx="1960709" cy="1631216"/>
          </a:xfrm>
          <a:prstGeom prst="rect">
            <a:avLst/>
          </a:prstGeom>
          <a:solidFill>
            <a:srgbClr val="CCFFCC"/>
          </a:solidFill>
          <a:ln w="38100">
            <a:solidFill>
              <a:srgbClr val="99FFC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r>
              <a:rPr lang="es-ES" sz="2000" dirty="0">
                <a:latin typeface="Modern Love" panose="04090805081005020601" pitchFamily="82" charset="0"/>
              </a:rPr>
              <a:t>CAME</a:t>
            </a: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</p:txBody>
      </p:sp>
      <p:sp>
        <p:nvSpPr>
          <p:cNvPr id="18" name="fIND">
            <a:extLst>
              <a:ext uri="{FF2B5EF4-FFF2-40B4-BE49-F238E27FC236}">
                <a16:creationId xmlns:a16="http://schemas.microsoft.com/office/drawing/2014/main" id="{FC991A4A-D7BD-4E9C-A8AF-B99AC349BC77}"/>
              </a:ext>
            </a:extLst>
          </p:cNvPr>
          <p:cNvSpPr txBox="1"/>
          <p:nvPr/>
        </p:nvSpPr>
        <p:spPr>
          <a:xfrm>
            <a:off x="8992562" y="2449705"/>
            <a:ext cx="1960709" cy="1631216"/>
          </a:xfrm>
          <a:prstGeom prst="rect">
            <a:avLst/>
          </a:prstGeom>
          <a:solidFill>
            <a:srgbClr val="CCFFCC"/>
          </a:solidFill>
          <a:ln w="38100">
            <a:solidFill>
              <a:srgbClr val="99FFC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r>
              <a:rPr lang="es-ES" sz="2000" dirty="0">
                <a:latin typeface="Modern Love" panose="04090805081005020601" pitchFamily="82" charset="0"/>
              </a:rPr>
              <a:t>FIND</a:t>
            </a: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</p:txBody>
      </p:sp>
      <p:sp>
        <p:nvSpPr>
          <p:cNvPr id="20" name="GO">
            <a:extLst>
              <a:ext uri="{FF2B5EF4-FFF2-40B4-BE49-F238E27FC236}">
                <a16:creationId xmlns:a16="http://schemas.microsoft.com/office/drawing/2014/main" id="{DAECFA80-71D2-46A5-8D23-9B5E239FE7DC}"/>
              </a:ext>
            </a:extLst>
          </p:cNvPr>
          <p:cNvSpPr txBox="1"/>
          <p:nvPr/>
        </p:nvSpPr>
        <p:spPr>
          <a:xfrm>
            <a:off x="1697239" y="4272738"/>
            <a:ext cx="1960709" cy="1631216"/>
          </a:xfrm>
          <a:prstGeom prst="rect">
            <a:avLst/>
          </a:prstGeom>
          <a:solidFill>
            <a:srgbClr val="CCFFCC"/>
          </a:solidFill>
          <a:ln w="38100">
            <a:solidFill>
              <a:srgbClr val="99FFC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r>
              <a:rPr lang="es-ES" sz="2000" dirty="0">
                <a:latin typeface="Modern Love" panose="04090805081005020601" pitchFamily="82" charset="0"/>
              </a:rPr>
              <a:t>GO</a:t>
            </a: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</p:txBody>
      </p:sp>
      <p:sp>
        <p:nvSpPr>
          <p:cNvPr id="22" name="WENT">
            <a:extLst>
              <a:ext uri="{FF2B5EF4-FFF2-40B4-BE49-F238E27FC236}">
                <a16:creationId xmlns:a16="http://schemas.microsoft.com/office/drawing/2014/main" id="{ED4C6C31-A896-409F-8B3D-C70BF3E5A568}"/>
              </a:ext>
            </a:extLst>
          </p:cNvPr>
          <p:cNvSpPr txBox="1"/>
          <p:nvPr/>
        </p:nvSpPr>
        <p:spPr>
          <a:xfrm>
            <a:off x="4129013" y="4272738"/>
            <a:ext cx="1960709" cy="1631216"/>
          </a:xfrm>
          <a:prstGeom prst="rect">
            <a:avLst/>
          </a:prstGeom>
          <a:solidFill>
            <a:srgbClr val="CCFFCC"/>
          </a:solidFill>
          <a:ln w="38100">
            <a:solidFill>
              <a:srgbClr val="99FFC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r>
              <a:rPr lang="es-ES" sz="2000" dirty="0">
                <a:latin typeface="Modern Love" panose="04090805081005020601" pitchFamily="82" charset="0"/>
              </a:rPr>
              <a:t>WENT</a:t>
            </a: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</p:txBody>
      </p:sp>
      <p:sp>
        <p:nvSpPr>
          <p:cNvPr id="24" name="HAD">
            <a:extLst>
              <a:ext uri="{FF2B5EF4-FFF2-40B4-BE49-F238E27FC236}">
                <a16:creationId xmlns:a16="http://schemas.microsoft.com/office/drawing/2014/main" id="{934C8D9F-9C2C-46A1-B527-B6AA221997CE}"/>
              </a:ext>
            </a:extLst>
          </p:cNvPr>
          <p:cNvSpPr txBox="1"/>
          <p:nvPr/>
        </p:nvSpPr>
        <p:spPr>
          <a:xfrm>
            <a:off x="6560787" y="4272738"/>
            <a:ext cx="1960709" cy="1631216"/>
          </a:xfrm>
          <a:prstGeom prst="rect">
            <a:avLst/>
          </a:prstGeom>
          <a:solidFill>
            <a:srgbClr val="CCFFCC"/>
          </a:solidFill>
          <a:ln w="38100">
            <a:solidFill>
              <a:srgbClr val="99FFC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r>
              <a:rPr lang="es-ES" sz="2000" dirty="0">
                <a:latin typeface="Modern Love" panose="04090805081005020601" pitchFamily="82" charset="0"/>
              </a:rPr>
              <a:t>HAD</a:t>
            </a: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</p:txBody>
      </p:sp>
      <p:sp>
        <p:nvSpPr>
          <p:cNvPr id="26" name="FOUND">
            <a:extLst>
              <a:ext uri="{FF2B5EF4-FFF2-40B4-BE49-F238E27FC236}">
                <a16:creationId xmlns:a16="http://schemas.microsoft.com/office/drawing/2014/main" id="{79C87550-B941-4CE0-9BF0-FA2258B9B722}"/>
              </a:ext>
            </a:extLst>
          </p:cNvPr>
          <p:cNvSpPr txBox="1"/>
          <p:nvPr/>
        </p:nvSpPr>
        <p:spPr>
          <a:xfrm>
            <a:off x="8992561" y="4272738"/>
            <a:ext cx="1960709" cy="1631216"/>
          </a:xfrm>
          <a:prstGeom prst="rect">
            <a:avLst/>
          </a:prstGeom>
          <a:solidFill>
            <a:srgbClr val="CCFFCC"/>
          </a:solidFill>
          <a:ln w="38100">
            <a:solidFill>
              <a:srgbClr val="99FFC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r>
              <a:rPr lang="es-ES" sz="2000" dirty="0">
                <a:latin typeface="Modern Love" panose="04090805081005020601" pitchFamily="82" charset="0"/>
              </a:rPr>
              <a:t>FOUND</a:t>
            </a: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  <a:p>
            <a:pPr algn="ctr"/>
            <a:endParaRPr lang="es-ES" sz="2000" dirty="0">
              <a:latin typeface="Modern Love" panose="04090805081005020601" pitchFamily="82" charset="0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6E1D105-A9E4-48F4-852F-251937CD68D1}"/>
              </a:ext>
            </a:extLst>
          </p:cNvPr>
          <p:cNvSpPr/>
          <p:nvPr/>
        </p:nvSpPr>
        <p:spPr>
          <a:xfrm>
            <a:off x="1697239" y="626557"/>
            <a:ext cx="1960709" cy="1631216"/>
          </a:xfrm>
          <a:prstGeom prst="rect">
            <a:avLst/>
          </a:prstGeom>
          <a:solidFill>
            <a:srgbClr val="CCFFCC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chemeClr val="tx1"/>
                </a:solidFill>
                <a:latin typeface="Modern Love" panose="04090805081005020601" pitchFamily="82" charset="0"/>
              </a:rPr>
              <a:t>1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6EC9444A-2E9D-4421-A19B-1025FCC43C3A}"/>
              </a:ext>
            </a:extLst>
          </p:cNvPr>
          <p:cNvSpPr/>
          <p:nvPr/>
        </p:nvSpPr>
        <p:spPr>
          <a:xfrm>
            <a:off x="4141570" y="626557"/>
            <a:ext cx="1960709" cy="1631216"/>
          </a:xfrm>
          <a:prstGeom prst="rect">
            <a:avLst/>
          </a:prstGeom>
          <a:solidFill>
            <a:srgbClr val="CCFFCC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odern Love" panose="04090805081005020601" pitchFamily="82" charset="0"/>
              </a:rPr>
              <a:t>2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C747D397-1ED5-442E-8268-6B726DF7F84D}"/>
              </a:ext>
            </a:extLst>
          </p:cNvPr>
          <p:cNvSpPr/>
          <p:nvPr/>
        </p:nvSpPr>
        <p:spPr>
          <a:xfrm>
            <a:off x="6560789" y="626672"/>
            <a:ext cx="1960709" cy="1631216"/>
          </a:xfrm>
          <a:prstGeom prst="rect">
            <a:avLst/>
          </a:prstGeom>
          <a:solidFill>
            <a:srgbClr val="CCFFCC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odern Love" panose="04090805081005020601" pitchFamily="82" charset="0"/>
              </a:rPr>
              <a:t>3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CEABE047-8240-4DEC-A6E0-6900939EB323}"/>
              </a:ext>
            </a:extLst>
          </p:cNvPr>
          <p:cNvSpPr/>
          <p:nvPr/>
        </p:nvSpPr>
        <p:spPr>
          <a:xfrm>
            <a:off x="8992561" y="626557"/>
            <a:ext cx="1960709" cy="1631216"/>
          </a:xfrm>
          <a:prstGeom prst="rect">
            <a:avLst/>
          </a:prstGeom>
          <a:solidFill>
            <a:srgbClr val="CCFFCC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odern Love" panose="04090805081005020601" pitchFamily="82" charset="0"/>
              </a:rPr>
              <a:t>4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B44E8E5E-B29B-4D1B-B438-838B174F9825}"/>
              </a:ext>
            </a:extLst>
          </p:cNvPr>
          <p:cNvSpPr/>
          <p:nvPr/>
        </p:nvSpPr>
        <p:spPr>
          <a:xfrm>
            <a:off x="1697242" y="2449705"/>
            <a:ext cx="1960709" cy="1631216"/>
          </a:xfrm>
          <a:prstGeom prst="rect">
            <a:avLst/>
          </a:prstGeom>
          <a:solidFill>
            <a:srgbClr val="CCFFCC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odern Love" panose="04090805081005020601" pitchFamily="82" charset="0"/>
              </a:rPr>
              <a:t>5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301BE387-791C-4F0A-B37B-9C59297088B1}"/>
              </a:ext>
            </a:extLst>
          </p:cNvPr>
          <p:cNvSpPr/>
          <p:nvPr/>
        </p:nvSpPr>
        <p:spPr>
          <a:xfrm>
            <a:off x="1697241" y="4272738"/>
            <a:ext cx="1960709" cy="1631216"/>
          </a:xfrm>
          <a:prstGeom prst="rect">
            <a:avLst/>
          </a:prstGeom>
          <a:solidFill>
            <a:srgbClr val="CCFFCC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odern Love" panose="04090805081005020601" pitchFamily="82" charset="0"/>
              </a:rPr>
              <a:t>9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282BC0B4-D923-4ECB-81D0-1C6DEDBA2C8C}"/>
              </a:ext>
            </a:extLst>
          </p:cNvPr>
          <p:cNvSpPr/>
          <p:nvPr/>
        </p:nvSpPr>
        <p:spPr>
          <a:xfrm>
            <a:off x="4129016" y="2449705"/>
            <a:ext cx="1960709" cy="1631216"/>
          </a:xfrm>
          <a:prstGeom prst="rect">
            <a:avLst/>
          </a:prstGeom>
          <a:solidFill>
            <a:srgbClr val="CCFFCC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odern Love" panose="04090805081005020601" pitchFamily="82" charset="0"/>
              </a:rPr>
              <a:t>6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4EBE2318-0D50-4805-8CDF-940F64953CDE}"/>
              </a:ext>
            </a:extLst>
          </p:cNvPr>
          <p:cNvSpPr/>
          <p:nvPr/>
        </p:nvSpPr>
        <p:spPr>
          <a:xfrm>
            <a:off x="4109221" y="4272623"/>
            <a:ext cx="1960709" cy="1631216"/>
          </a:xfrm>
          <a:prstGeom prst="rect">
            <a:avLst/>
          </a:prstGeom>
          <a:solidFill>
            <a:srgbClr val="CCFFCC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odern Love" panose="04090805081005020601" pitchFamily="82" charset="0"/>
              </a:rPr>
              <a:t>10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4412D4D4-E8FB-414C-BEDE-7A9DF5F58DDF}"/>
              </a:ext>
            </a:extLst>
          </p:cNvPr>
          <p:cNvSpPr/>
          <p:nvPr/>
        </p:nvSpPr>
        <p:spPr>
          <a:xfrm>
            <a:off x="6560789" y="2449705"/>
            <a:ext cx="1960709" cy="1631216"/>
          </a:xfrm>
          <a:prstGeom prst="rect">
            <a:avLst/>
          </a:prstGeom>
          <a:solidFill>
            <a:srgbClr val="CCFFCC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odern Love" panose="04090805081005020601" pitchFamily="82" charset="0"/>
              </a:rPr>
              <a:t>7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4B6FF4A4-5D01-4EDC-BF9B-43D710CA3297}"/>
              </a:ext>
            </a:extLst>
          </p:cNvPr>
          <p:cNvSpPr/>
          <p:nvPr/>
        </p:nvSpPr>
        <p:spPr>
          <a:xfrm>
            <a:off x="6540995" y="4272738"/>
            <a:ext cx="1960709" cy="1631216"/>
          </a:xfrm>
          <a:prstGeom prst="rect">
            <a:avLst/>
          </a:prstGeom>
          <a:solidFill>
            <a:srgbClr val="CCFFCC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odern Love" panose="04090805081005020601" pitchFamily="82" charset="0"/>
              </a:rPr>
              <a:t>11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3E5D8785-EF46-443C-A36E-D552A3D11086}"/>
              </a:ext>
            </a:extLst>
          </p:cNvPr>
          <p:cNvSpPr/>
          <p:nvPr/>
        </p:nvSpPr>
        <p:spPr>
          <a:xfrm>
            <a:off x="8992560" y="2449590"/>
            <a:ext cx="1960709" cy="1631216"/>
          </a:xfrm>
          <a:prstGeom prst="rect">
            <a:avLst/>
          </a:prstGeom>
          <a:solidFill>
            <a:srgbClr val="CCFFCC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odern Love" panose="04090805081005020601" pitchFamily="82" charset="0"/>
              </a:rPr>
              <a:t>8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0C3F9065-E529-4BD6-812E-EBF26C065942}"/>
              </a:ext>
            </a:extLst>
          </p:cNvPr>
          <p:cNvSpPr/>
          <p:nvPr/>
        </p:nvSpPr>
        <p:spPr>
          <a:xfrm>
            <a:off x="8992560" y="4272623"/>
            <a:ext cx="1960709" cy="1631216"/>
          </a:xfrm>
          <a:prstGeom prst="rect">
            <a:avLst/>
          </a:prstGeom>
          <a:solidFill>
            <a:srgbClr val="CCFFCC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Modern Love" panose="04090805081005020601" pitchFamily="82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55719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9" grpId="0" animBg="1"/>
      <p:bldP spid="29" grpId="1" animBg="1"/>
      <p:bldP spid="31" grpId="0" animBg="1"/>
      <p:bldP spid="31" grpId="1" animBg="1"/>
      <p:bldP spid="33" grpId="0" animBg="1"/>
      <p:bldP spid="33" grpId="1" animBg="1"/>
      <p:bldP spid="35" grpId="0" animBg="1"/>
      <p:bldP spid="35" grpId="1" animBg="1"/>
      <p:bldP spid="37" grpId="0" animBg="1"/>
      <p:bldP spid="37" grpId="1" animBg="1"/>
      <p:bldP spid="39" grpId="0" animBg="1"/>
      <p:bldP spid="39" grpId="1" animBg="1"/>
      <p:bldP spid="41" grpId="0" animBg="1"/>
      <p:bldP spid="41" grpId="1" animBg="1"/>
      <p:bldP spid="43" grpId="0" animBg="1"/>
      <p:bldP spid="43" grpId="1" animBg="1"/>
      <p:bldP spid="45" grpId="0" animBg="1"/>
      <p:bldP spid="45" grpId="1" animBg="1"/>
      <p:bldP spid="47" grpId="0" animBg="1"/>
      <p:bldP spid="47" grpId="1" animBg="1"/>
      <p:bldP spid="49" grpId="0" animBg="1"/>
      <p:bldP spid="49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27</Words>
  <Application>Microsoft Office PowerPoint</Application>
  <PresentationFormat>Panorámica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Modern Love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Cuervo Gómez</dc:creator>
  <cp:lastModifiedBy>Paula Cuervo Gómez</cp:lastModifiedBy>
  <cp:revision>5</cp:revision>
  <dcterms:created xsi:type="dcterms:W3CDTF">2020-09-27T12:47:28Z</dcterms:created>
  <dcterms:modified xsi:type="dcterms:W3CDTF">2020-09-27T16:38:10Z</dcterms:modified>
</cp:coreProperties>
</file>