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B0F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56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02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84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82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030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14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91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54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39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57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D0746-60CE-48A9-B57F-7794CE97D01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82BC3-13E3-45B8-A3A5-A726B1186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07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52400" y="228600"/>
            <a:ext cx="6457950" cy="17907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384282" y="614630"/>
            <a:ext cx="4991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atin typeface="Bradley Hand ITC" panose="03070402050302030203" pitchFamily="66" charset="0"/>
              </a:rPr>
              <a:t>LAS TABLAS DE MULTIPLICAR</a:t>
            </a:r>
            <a:endParaRPr lang="es-ES" sz="4000" b="1" dirty="0">
              <a:latin typeface="Bradley Hand ITC" panose="03070402050302030203" pitchFamily="66" charset="0"/>
            </a:endParaRPr>
          </a:p>
        </p:txBody>
      </p:sp>
      <p:sp>
        <p:nvSpPr>
          <p:cNvPr id="6" name="Multiplicar 5"/>
          <p:cNvSpPr/>
          <p:nvPr/>
        </p:nvSpPr>
        <p:spPr>
          <a:xfrm rot="20792077">
            <a:off x="1020810" y="1243636"/>
            <a:ext cx="726944" cy="618293"/>
          </a:xfrm>
          <a:prstGeom prst="mathMultiply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419100" y="455220"/>
            <a:ext cx="323850" cy="3188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152400" y="2147714"/>
            <a:ext cx="6457950" cy="1790700"/>
          </a:xfrm>
          <a:prstGeom prst="roundRect">
            <a:avLst/>
          </a:prstGeom>
          <a:solidFill>
            <a:srgbClr val="FF99CC">
              <a:alpha val="69804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ultiplicar 8"/>
          <p:cNvSpPr/>
          <p:nvPr/>
        </p:nvSpPr>
        <p:spPr>
          <a:xfrm rot="1035766">
            <a:off x="5808039" y="972124"/>
            <a:ext cx="726944" cy="618293"/>
          </a:xfrm>
          <a:prstGeom prst="mathMultiply">
            <a:avLst/>
          </a:prstGeom>
          <a:solidFill>
            <a:srgbClr val="FF66CC">
              <a:alpha val="6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/>
          <p:cNvSpPr txBox="1"/>
          <p:nvPr/>
        </p:nvSpPr>
        <p:spPr>
          <a:xfrm rot="16200000">
            <a:off x="2860183" y="1150238"/>
            <a:ext cx="1499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1X1=1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1X2=2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1X3=3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1X4=4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1X5=5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1X6=6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1X7=7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1X8=8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1X9=9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1X10=10</a:t>
            </a:r>
          </a:p>
        </p:txBody>
      </p:sp>
      <p:sp>
        <p:nvSpPr>
          <p:cNvPr id="23" name="Elipse 22"/>
          <p:cNvSpPr/>
          <p:nvPr/>
        </p:nvSpPr>
        <p:spPr>
          <a:xfrm>
            <a:off x="285750" y="2325666"/>
            <a:ext cx="323850" cy="3188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redondeado 23"/>
          <p:cNvSpPr/>
          <p:nvPr/>
        </p:nvSpPr>
        <p:spPr>
          <a:xfrm>
            <a:off x="152400" y="4066828"/>
            <a:ext cx="6457950" cy="1790700"/>
          </a:xfrm>
          <a:prstGeom prst="roundRect">
            <a:avLst/>
          </a:prstGeom>
          <a:solidFill>
            <a:srgbClr val="FF66CC">
              <a:alpha val="69804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Elipse 24"/>
          <p:cNvSpPr/>
          <p:nvPr/>
        </p:nvSpPr>
        <p:spPr>
          <a:xfrm>
            <a:off x="285750" y="4244780"/>
            <a:ext cx="323850" cy="3188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/>
          <p:cNvSpPr txBox="1"/>
          <p:nvPr/>
        </p:nvSpPr>
        <p:spPr>
          <a:xfrm rot="16200000">
            <a:off x="2860182" y="3101746"/>
            <a:ext cx="1499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2X1=2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2X2=4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2X3=6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2X4=8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2X5=10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2X6=12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2X7=14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2X8=16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2X9=18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2X10=20</a:t>
            </a:r>
          </a:p>
        </p:txBody>
      </p:sp>
      <p:sp>
        <p:nvSpPr>
          <p:cNvPr id="27" name="Rectángulo redondeado 26"/>
          <p:cNvSpPr/>
          <p:nvPr/>
        </p:nvSpPr>
        <p:spPr>
          <a:xfrm>
            <a:off x="152400" y="6035479"/>
            <a:ext cx="6457950" cy="1790700"/>
          </a:xfrm>
          <a:prstGeom prst="roundRect">
            <a:avLst/>
          </a:prstGeom>
          <a:solidFill>
            <a:srgbClr val="FF99CC">
              <a:alpha val="69804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Elipse 27"/>
          <p:cNvSpPr/>
          <p:nvPr/>
        </p:nvSpPr>
        <p:spPr>
          <a:xfrm>
            <a:off x="285750" y="6213431"/>
            <a:ext cx="323850" cy="3188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redondeado 28"/>
          <p:cNvSpPr/>
          <p:nvPr/>
        </p:nvSpPr>
        <p:spPr>
          <a:xfrm>
            <a:off x="152400" y="8004130"/>
            <a:ext cx="6457950" cy="1790700"/>
          </a:xfrm>
          <a:prstGeom prst="roundRect">
            <a:avLst/>
          </a:prstGeom>
          <a:solidFill>
            <a:srgbClr val="FF66CC">
              <a:alpha val="69804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Elipse 29"/>
          <p:cNvSpPr/>
          <p:nvPr/>
        </p:nvSpPr>
        <p:spPr>
          <a:xfrm>
            <a:off x="285750" y="8182082"/>
            <a:ext cx="323850" cy="3188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CuadroTexto 30"/>
          <p:cNvSpPr txBox="1"/>
          <p:nvPr/>
        </p:nvSpPr>
        <p:spPr>
          <a:xfrm rot="16200000">
            <a:off x="2952784" y="5070397"/>
            <a:ext cx="1499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3X1=3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3X2=6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3X3=9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3X4=12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3X5=15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3X6=18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3X7=21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3X8=24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3X9=27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3X10=30</a:t>
            </a:r>
          </a:p>
        </p:txBody>
      </p:sp>
      <p:sp>
        <p:nvSpPr>
          <p:cNvPr id="32" name="CuadroTexto 31"/>
          <p:cNvSpPr txBox="1"/>
          <p:nvPr/>
        </p:nvSpPr>
        <p:spPr>
          <a:xfrm rot="16200000">
            <a:off x="2860182" y="7006654"/>
            <a:ext cx="1499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4X1=4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4X2=8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4X3=12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4X4=16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4X5=20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4X6=24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4X7=28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4X8=32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4X9=36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4X10=40</a:t>
            </a:r>
          </a:p>
        </p:txBody>
      </p:sp>
    </p:spTree>
    <p:extLst>
      <p:ext uri="{BB962C8B-B14F-4D97-AF65-F5344CB8AC3E}">
        <p14:creationId xmlns:p14="http://schemas.microsoft.com/office/powerpoint/2010/main" val="307273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90500" y="169812"/>
            <a:ext cx="6457950" cy="1790700"/>
          </a:xfrm>
          <a:prstGeom prst="roundRect">
            <a:avLst/>
          </a:prstGeom>
          <a:solidFill>
            <a:srgbClr val="FF99CC">
              <a:alpha val="69804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323850" y="347764"/>
            <a:ext cx="323850" cy="3188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redondeado 5"/>
          <p:cNvSpPr/>
          <p:nvPr/>
        </p:nvSpPr>
        <p:spPr>
          <a:xfrm>
            <a:off x="190500" y="2138464"/>
            <a:ext cx="6457950" cy="1790700"/>
          </a:xfrm>
          <a:prstGeom prst="roundRect">
            <a:avLst/>
          </a:prstGeom>
          <a:solidFill>
            <a:srgbClr val="FF66CC">
              <a:alpha val="69804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323850" y="2614714"/>
            <a:ext cx="323850" cy="3188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190500" y="4044229"/>
            <a:ext cx="6457950" cy="1790700"/>
          </a:xfrm>
          <a:prstGeom prst="roundRect">
            <a:avLst/>
          </a:prstGeom>
          <a:solidFill>
            <a:srgbClr val="FF99CC">
              <a:alpha val="69804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/>
          <p:cNvSpPr/>
          <p:nvPr/>
        </p:nvSpPr>
        <p:spPr>
          <a:xfrm>
            <a:off x="323850" y="4791278"/>
            <a:ext cx="323850" cy="3188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redondeado 9"/>
          <p:cNvSpPr/>
          <p:nvPr/>
        </p:nvSpPr>
        <p:spPr>
          <a:xfrm>
            <a:off x="190500" y="5959498"/>
            <a:ext cx="6457950" cy="1790700"/>
          </a:xfrm>
          <a:prstGeom prst="roundRect">
            <a:avLst/>
          </a:prstGeom>
          <a:solidFill>
            <a:srgbClr val="FF66CC">
              <a:alpha val="69804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/>
          <p:cNvSpPr/>
          <p:nvPr/>
        </p:nvSpPr>
        <p:spPr>
          <a:xfrm>
            <a:off x="323850" y="6967842"/>
            <a:ext cx="323850" cy="3188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redondeado 11"/>
          <p:cNvSpPr/>
          <p:nvPr/>
        </p:nvSpPr>
        <p:spPr>
          <a:xfrm>
            <a:off x="190500" y="7882691"/>
            <a:ext cx="6457950" cy="1790700"/>
          </a:xfrm>
          <a:prstGeom prst="roundRect">
            <a:avLst/>
          </a:prstGeom>
          <a:solidFill>
            <a:srgbClr val="FF99CC">
              <a:alpha val="69804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/>
          <p:cNvSpPr/>
          <p:nvPr/>
        </p:nvSpPr>
        <p:spPr>
          <a:xfrm>
            <a:off x="323850" y="8148776"/>
            <a:ext cx="323850" cy="3188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 rot="16200000">
            <a:off x="2898283" y="-827664"/>
            <a:ext cx="1499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5X1=5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5X2=10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5X3=15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5X4=20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5X5=25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5X6=30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5X7=35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5X8=40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5X9=45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5X10=50</a:t>
            </a:r>
          </a:p>
        </p:txBody>
      </p:sp>
      <p:sp>
        <p:nvSpPr>
          <p:cNvPr id="15" name="CuadroTexto 14"/>
          <p:cNvSpPr txBox="1"/>
          <p:nvPr/>
        </p:nvSpPr>
        <p:spPr>
          <a:xfrm rot="16200000">
            <a:off x="2898283" y="1140988"/>
            <a:ext cx="1499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6X1=6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6X2=12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6X3=18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6X4=24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6X5=30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6X6=36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6X7=42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6X8=48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6X9=54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6X10=60</a:t>
            </a:r>
          </a:p>
        </p:txBody>
      </p:sp>
      <p:sp>
        <p:nvSpPr>
          <p:cNvPr id="16" name="CuadroTexto 15"/>
          <p:cNvSpPr txBox="1"/>
          <p:nvPr/>
        </p:nvSpPr>
        <p:spPr>
          <a:xfrm rot="16200000">
            <a:off x="2898283" y="3046753"/>
            <a:ext cx="1499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7X1=7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7X2=14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7X3=21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7X4=28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7X5=35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7X6=42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7X7=49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7X8=56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7X9=63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7X10=70</a:t>
            </a:r>
          </a:p>
        </p:txBody>
      </p:sp>
      <p:sp>
        <p:nvSpPr>
          <p:cNvPr id="17" name="CuadroTexto 16"/>
          <p:cNvSpPr txBox="1"/>
          <p:nvPr/>
        </p:nvSpPr>
        <p:spPr>
          <a:xfrm rot="16200000">
            <a:off x="2898283" y="4962022"/>
            <a:ext cx="1499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8X1=8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8X2=16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8X3=24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8X4=32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8X5=40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8X6=48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8X7=56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8X8=64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8X9=72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8X10=80</a:t>
            </a:r>
          </a:p>
        </p:txBody>
      </p:sp>
      <p:sp>
        <p:nvSpPr>
          <p:cNvPr id="18" name="CuadroTexto 17"/>
          <p:cNvSpPr txBox="1"/>
          <p:nvPr/>
        </p:nvSpPr>
        <p:spPr>
          <a:xfrm rot="16200000">
            <a:off x="2898283" y="6731733"/>
            <a:ext cx="1499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9X1=9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9X2=18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9X3=27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9X4=36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9X5=45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9X6=54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9X7=63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9X8=72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9X9=81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9X10=90</a:t>
            </a:r>
          </a:p>
        </p:txBody>
      </p:sp>
    </p:spTree>
    <p:extLst>
      <p:ext uri="{BB962C8B-B14F-4D97-AF65-F5344CB8AC3E}">
        <p14:creationId xmlns:p14="http://schemas.microsoft.com/office/powerpoint/2010/main" val="327570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09550" y="338891"/>
            <a:ext cx="6457950" cy="1790700"/>
          </a:xfrm>
          <a:prstGeom prst="roundRect">
            <a:avLst/>
          </a:prstGeom>
          <a:solidFill>
            <a:srgbClr val="FF66CC">
              <a:alpha val="69804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342900" y="604976"/>
            <a:ext cx="323850" cy="3188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 rot="16200000">
            <a:off x="2706441" y="-658585"/>
            <a:ext cx="19213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10X1=10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10X2=20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10X3=30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10X4=40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10X5=50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10X6=60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10X7=70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10X8=80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10X9=90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10X10=100</a:t>
            </a:r>
          </a:p>
        </p:txBody>
      </p:sp>
    </p:spTree>
    <p:extLst>
      <p:ext uri="{BB962C8B-B14F-4D97-AF65-F5344CB8AC3E}">
        <p14:creationId xmlns:p14="http://schemas.microsoft.com/office/powerpoint/2010/main" val="1823188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104</Words>
  <Application>Microsoft Office PowerPoint</Application>
  <PresentationFormat>A4 (210 x 297 mm)</PresentationFormat>
  <Paragraphs>101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Hasenburg Viejo</dc:creator>
  <cp:lastModifiedBy>Silvia Hasenburg Viejo</cp:lastModifiedBy>
  <cp:revision>4</cp:revision>
  <dcterms:created xsi:type="dcterms:W3CDTF">2020-09-26T16:53:35Z</dcterms:created>
  <dcterms:modified xsi:type="dcterms:W3CDTF">2020-09-26T17:24:33Z</dcterms:modified>
</cp:coreProperties>
</file>