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5DAD4C-11DC-44BB-B51E-90A5CF17A7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35055B-7DFA-418E-931C-75AFE4DABA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2D5742-F696-4DC4-8CD9-D7EB0CEAC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FC4E-F679-4107-BDBE-66843E16EF1F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FB904B-D197-40B6-A1BD-425503D97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EBB3C7-EE8B-47A9-9A1C-42C780F17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8717-1FCD-45CC-8286-85C1C09877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730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23415D-8E00-4CCF-97F1-9CDF23211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5972C8-8C82-40FF-B7DC-547D38884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9A92B2-A8A8-413B-A54D-891CA818E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FC4E-F679-4107-BDBE-66843E16EF1F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5A7565-F630-4C0F-B0D2-0825C740A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F6EFFC-8809-4241-A702-74865DF5D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8717-1FCD-45CC-8286-85C1C09877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16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6CCB830-BDC2-470E-A4C4-FFD1ECC9CF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FFF2D5C-B7E2-49EA-966A-B4F5E8657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38C765-25E4-4C6B-A181-F1246B293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FC4E-F679-4107-BDBE-66843E16EF1F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272467-C112-4583-AD6A-ED9ED32F4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324F00-0A63-487A-A9BC-BCC6E09E9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8717-1FCD-45CC-8286-85C1C09877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903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AA27BD-A664-4174-9D6C-5962DF4C6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E28EF6-D1BF-48CF-A493-2873FBEB8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71F962-E520-42A6-931A-CECD67B09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FC4E-F679-4107-BDBE-66843E16EF1F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335EA2-9608-42D2-97AB-57803E9F3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B3208D-D8CB-4AFD-B99A-DC728A24A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8717-1FCD-45CC-8286-85C1C09877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112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C73097-A014-4545-9989-8C48BFDD4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0034A7-FAF9-465A-A063-9EC91E39F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76BE75-FFB1-4473-88B6-0BD9467E8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FC4E-F679-4107-BDBE-66843E16EF1F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32D7BA-07C5-479E-809B-56320D306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BB4C64-414D-46F7-A40D-32C7E78A1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8717-1FCD-45CC-8286-85C1C09877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75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BF6124-0259-4E50-8257-BA5323074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4BDF78-5F93-4AC7-AF52-77EFBE7653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DBFE72-D1F3-4E42-A054-5DEFD904B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FF5B2C9-F01C-4D14-B175-92EC0BF09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FC4E-F679-4107-BDBE-66843E16EF1F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F3370F0-A024-456B-89C5-C77EB365B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7EE995-7D34-4AAF-BD3E-DD4C87DF1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8717-1FCD-45CC-8286-85C1C09877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692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F3112F-4D53-4D6C-84CB-97D3ED78B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09F36F-620D-4C43-8E81-1BB6390D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5F47F6-4AC0-405B-888E-0901CDF44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333AB4-D521-4ADD-8FF1-14704E5E8C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8070381-BFFD-4904-844F-B857EC8CDB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4F4F8E0-E7FD-4278-8CC9-56F949BE5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FC4E-F679-4107-BDBE-66843E16EF1F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5DE45F-8E4A-4EF6-B599-3469F7574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C6F50E5-0D6B-42E6-B702-487601B04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8717-1FCD-45CC-8286-85C1C09877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544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0FAFEF-62A0-4116-ADC4-118B886C6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F2D5290-7225-4DB7-B269-93D0C629F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FC4E-F679-4107-BDBE-66843E16EF1F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E55C8FE-237A-4660-A1CB-12E8B3E52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C899E3C-0020-45A1-AA4D-A8502081C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8717-1FCD-45CC-8286-85C1C09877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581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4EA4214-9404-4856-A7E4-F34FA0667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FC4E-F679-4107-BDBE-66843E16EF1F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03E9D42-8144-4B1A-BA78-9E7B42890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4C270B9-5421-4E0E-B923-4462A6242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8717-1FCD-45CC-8286-85C1C09877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309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B1F81-4DEC-4FC5-822F-EA28F916D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787927-58A5-427C-A442-8234041C1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47B7E0-9EEF-4F88-B4FB-75D5F5C087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221B26-A9E9-498C-A89A-0DB23022D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FC4E-F679-4107-BDBE-66843E16EF1F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67BE25-CF0D-4971-AFC4-9B13F82F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1E5AFF-9EEC-4920-B858-5FCCEBAF4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8717-1FCD-45CC-8286-85C1C09877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950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2A931D-FE29-4913-8E67-6138C16D1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B4AA02E-6A45-4E6A-BB44-BBBF71256E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5DE9C3-4597-4F31-9E00-A772683A4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08E503-869B-412C-A63C-59D2E1874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FC4E-F679-4107-BDBE-66843E16EF1F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93A24B-47A9-4928-AED6-CCEADD7CB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4BB772-52E1-4CC3-B3D2-01E308FBC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8717-1FCD-45CC-8286-85C1C09877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77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3400035-B012-49B8-B563-FFDAEE0D4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B76A52-5476-43B1-BCB1-EA693C2D4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4165CC-6F63-4FA5-B6D1-B1834BE92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9FC4E-F679-4107-BDBE-66843E16EF1F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434992-BD2F-494E-9DB5-741686F94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978242-977D-44AD-BACF-D5C7CEA230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58717-1FCD-45CC-8286-85C1C09877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0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D194C51B-F20D-4251-9602-2B2C716712F6}"/>
              </a:ext>
            </a:extLst>
          </p:cNvPr>
          <p:cNvSpPr/>
          <p:nvPr/>
        </p:nvSpPr>
        <p:spPr>
          <a:xfrm>
            <a:off x="1571625" y="195262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AIRPORT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7647D7E-5367-4315-9E97-398C916B71EC}"/>
              </a:ext>
            </a:extLst>
          </p:cNvPr>
          <p:cNvSpPr/>
          <p:nvPr/>
        </p:nvSpPr>
        <p:spPr>
          <a:xfrm>
            <a:off x="721553" y="328910"/>
            <a:ext cx="108975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5400" b="1" cap="none" spc="0" dirty="0" err="1">
                <a:ln/>
                <a:solidFill>
                  <a:schemeClr val="accent4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erlin Sans FB" panose="020E0602020502020306" pitchFamily="34" charset="0"/>
              </a:rPr>
              <a:t>Vocabulary</a:t>
            </a:r>
            <a:r>
              <a:rPr lang="es-ES" sz="5400" b="1" cap="none" spc="0" dirty="0">
                <a:ln/>
                <a:solidFill>
                  <a:schemeClr val="accent4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erlin Sans FB" panose="020E0602020502020306" pitchFamily="34" charset="0"/>
              </a:rPr>
              <a:t> </a:t>
            </a:r>
            <a:r>
              <a:rPr lang="es-ES" sz="5400" b="1" cap="none" spc="0" dirty="0" err="1">
                <a:ln/>
                <a:solidFill>
                  <a:schemeClr val="accent4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erlin Sans FB" panose="020E0602020502020306" pitchFamily="34" charset="0"/>
              </a:rPr>
              <a:t>related</a:t>
            </a:r>
            <a:r>
              <a:rPr lang="es-ES" sz="5400" b="1" cap="none" spc="0" dirty="0">
                <a:ln/>
                <a:solidFill>
                  <a:schemeClr val="accent4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erlin Sans FB" panose="020E0602020502020306" pitchFamily="34" charset="0"/>
              </a:rPr>
              <a:t> </a:t>
            </a:r>
            <a:r>
              <a:rPr lang="es-ES" sz="5400" b="1" cap="none" spc="0" dirty="0" err="1">
                <a:ln/>
                <a:solidFill>
                  <a:schemeClr val="accent4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erlin Sans FB" panose="020E0602020502020306" pitchFamily="34" charset="0"/>
              </a:rPr>
              <a:t>to</a:t>
            </a:r>
            <a:r>
              <a:rPr lang="es-ES" sz="5400" b="1" cap="none" spc="0" dirty="0">
                <a:ln/>
                <a:solidFill>
                  <a:schemeClr val="accent4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erlin Sans FB" panose="020E0602020502020306" pitchFamily="34" charset="0"/>
              </a:rPr>
              <a:t> travelling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7412312-405B-41D9-B559-EA6AA38FA8C5}"/>
              </a:ext>
            </a:extLst>
          </p:cNvPr>
          <p:cNvSpPr/>
          <p:nvPr/>
        </p:nvSpPr>
        <p:spPr>
          <a:xfrm>
            <a:off x="2651625" y="195262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PASSPORT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5D03D8B0-969D-4A4D-8FBB-9F7E34C314B7}"/>
              </a:ext>
            </a:extLst>
          </p:cNvPr>
          <p:cNvSpPr/>
          <p:nvPr/>
        </p:nvSpPr>
        <p:spPr>
          <a:xfrm>
            <a:off x="1571625" y="267262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CAR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F34BA12D-75FE-47BA-AFD0-63E50B1B921B}"/>
              </a:ext>
            </a:extLst>
          </p:cNvPr>
          <p:cNvSpPr/>
          <p:nvPr/>
        </p:nvSpPr>
        <p:spPr>
          <a:xfrm>
            <a:off x="2651625" y="267262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CHECK IN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F8FF656-A69C-434B-9476-B31A64659D71}"/>
              </a:ext>
            </a:extLst>
          </p:cNvPr>
          <p:cNvSpPr/>
          <p:nvPr/>
        </p:nvSpPr>
        <p:spPr>
          <a:xfrm>
            <a:off x="3731625" y="195262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BAGGAGE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5C977E9D-DD98-4F90-BFA5-123CF99E3683}"/>
              </a:ext>
            </a:extLst>
          </p:cNvPr>
          <p:cNvSpPr/>
          <p:nvPr/>
        </p:nvSpPr>
        <p:spPr>
          <a:xfrm>
            <a:off x="4811625" y="195262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DEPARTURES</a:t>
            </a:r>
          </a:p>
        </p:txBody>
      </p:sp>
      <p:sp>
        <p:nvSpPr>
          <p:cNvPr id="20" name="Rectángulo 19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2F4B118D-CE7C-4684-BE7D-41FEEFFA2BE7}"/>
              </a:ext>
            </a:extLst>
          </p:cNvPr>
          <p:cNvSpPr/>
          <p:nvPr/>
        </p:nvSpPr>
        <p:spPr>
          <a:xfrm>
            <a:off x="3731625" y="267262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WARDROBE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79A1A5CC-F813-4201-8480-4C10A0E16A7C}"/>
              </a:ext>
            </a:extLst>
          </p:cNvPr>
          <p:cNvSpPr/>
          <p:nvPr/>
        </p:nvSpPr>
        <p:spPr>
          <a:xfrm>
            <a:off x="4811625" y="267262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ARRIVALS</a:t>
            </a:r>
          </a:p>
        </p:txBody>
      </p:sp>
      <p:sp>
        <p:nvSpPr>
          <p:cNvPr id="24" name="Rectángulo 23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B3EFDD3A-5B53-4839-9295-4C1CB8B52346}"/>
              </a:ext>
            </a:extLst>
          </p:cNvPr>
          <p:cNvSpPr/>
          <p:nvPr/>
        </p:nvSpPr>
        <p:spPr>
          <a:xfrm>
            <a:off x="5891625" y="195262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FLAT</a:t>
            </a:r>
          </a:p>
        </p:txBody>
      </p:sp>
      <p:sp>
        <p:nvSpPr>
          <p:cNvPr id="26" name="Rectángulo 25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F2248050-609E-474D-A104-EC503588135B}"/>
              </a:ext>
            </a:extLst>
          </p:cNvPr>
          <p:cNvSpPr/>
          <p:nvPr/>
        </p:nvSpPr>
        <p:spPr>
          <a:xfrm>
            <a:off x="6971625" y="195262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BISCUIT</a:t>
            </a:r>
          </a:p>
        </p:txBody>
      </p:sp>
      <p:sp>
        <p:nvSpPr>
          <p:cNvPr id="28" name="Rectángulo 27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FB4D9223-FA4F-4689-9429-900A8C729518}"/>
              </a:ext>
            </a:extLst>
          </p:cNvPr>
          <p:cNvSpPr/>
          <p:nvPr/>
        </p:nvSpPr>
        <p:spPr>
          <a:xfrm>
            <a:off x="5891625" y="267262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COMPUTER</a:t>
            </a:r>
          </a:p>
        </p:txBody>
      </p:sp>
      <p:sp>
        <p:nvSpPr>
          <p:cNvPr id="30" name="Rectángulo 29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28CDCEA9-66BA-4EF5-B587-A0B7432EB061}"/>
              </a:ext>
            </a:extLst>
          </p:cNvPr>
          <p:cNvSpPr/>
          <p:nvPr/>
        </p:nvSpPr>
        <p:spPr>
          <a:xfrm>
            <a:off x="6971625" y="267262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SHAMPOO</a:t>
            </a:r>
          </a:p>
        </p:txBody>
      </p:sp>
      <p:sp>
        <p:nvSpPr>
          <p:cNvPr id="32" name="Rectángulo 31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24431CCB-8CF7-4E30-9574-5C36080DB1C5}"/>
              </a:ext>
            </a:extLst>
          </p:cNvPr>
          <p:cNvSpPr/>
          <p:nvPr/>
        </p:nvSpPr>
        <p:spPr>
          <a:xfrm>
            <a:off x="8051625" y="195262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TIME</a:t>
            </a:r>
          </a:p>
        </p:txBody>
      </p:sp>
      <p:sp>
        <p:nvSpPr>
          <p:cNvPr id="34" name="Rectángulo 33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5A19A09F-2E9C-4497-82C8-B66294906F0D}"/>
              </a:ext>
            </a:extLst>
          </p:cNvPr>
          <p:cNvSpPr/>
          <p:nvPr/>
        </p:nvSpPr>
        <p:spPr>
          <a:xfrm>
            <a:off x="9131625" y="195262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SLIME</a:t>
            </a:r>
          </a:p>
        </p:txBody>
      </p:sp>
      <p:sp>
        <p:nvSpPr>
          <p:cNvPr id="36" name="Rectángulo 35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81F8F0E9-DD24-4F9D-807E-C4F393EF8649}"/>
              </a:ext>
            </a:extLst>
          </p:cNvPr>
          <p:cNvSpPr/>
          <p:nvPr/>
        </p:nvSpPr>
        <p:spPr>
          <a:xfrm>
            <a:off x="8051625" y="267262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SCREEN</a:t>
            </a:r>
          </a:p>
        </p:txBody>
      </p:sp>
      <p:sp>
        <p:nvSpPr>
          <p:cNvPr id="38" name="Rectángulo 37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9C0D74C3-A227-496F-A018-CD7EFB50B2F8}"/>
              </a:ext>
            </a:extLst>
          </p:cNvPr>
          <p:cNvSpPr/>
          <p:nvPr/>
        </p:nvSpPr>
        <p:spPr>
          <a:xfrm>
            <a:off x="9131625" y="267262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MOUSE</a:t>
            </a:r>
          </a:p>
        </p:txBody>
      </p:sp>
      <p:sp>
        <p:nvSpPr>
          <p:cNvPr id="40" name="Rectángulo 39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45FB1E50-B03B-4E21-ABF0-F0DF5BAA8FB7}"/>
              </a:ext>
            </a:extLst>
          </p:cNvPr>
          <p:cNvSpPr/>
          <p:nvPr/>
        </p:nvSpPr>
        <p:spPr>
          <a:xfrm>
            <a:off x="1571625" y="339262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PIZZA</a:t>
            </a:r>
          </a:p>
        </p:txBody>
      </p:sp>
      <p:sp>
        <p:nvSpPr>
          <p:cNvPr id="42" name="Rectángulo 41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4626A46F-D7D3-4022-9B99-C8CDFA7F9CEE}"/>
              </a:ext>
            </a:extLst>
          </p:cNvPr>
          <p:cNvSpPr/>
          <p:nvPr/>
        </p:nvSpPr>
        <p:spPr>
          <a:xfrm>
            <a:off x="2651625" y="339262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DOG</a:t>
            </a:r>
          </a:p>
        </p:txBody>
      </p:sp>
      <p:sp>
        <p:nvSpPr>
          <p:cNvPr id="44" name="Rectángulo 43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ACF5212F-0339-48D6-899C-328B8C934CA6}"/>
              </a:ext>
            </a:extLst>
          </p:cNvPr>
          <p:cNvSpPr/>
          <p:nvPr/>
        </p:nvSpPr>
        <p:spPr>
          <a:xfrm>
            <a:off x="1571625" y="411262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HOUSE</a:t>
            </a:r>
          </a:p>
        </p:txBody>
      </p:sp>
      <p:sp>
        <p:nvSpPr>
          <p:cNvPr id="46" name="Rectángulo 45">
            <a:hlinkClick r:id="" action="ppaction://hlinkshowjump?jump=nextslide"/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8AEF556A-A1DE-461E-B196-A43F425B6F2F}"/>
              </a:ext>
            </a:extLst>
          </p:cNvPr>
          <p:cNvSpPr/>
          <p:nvPr/>
        </p:nvSpPr>
        <p:spPr>
          <a:xfrm>
            <a:off x="2651625" y="4102818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SKY</a:t>
            </a:r>
          </a:p>
        </p:txBody>
      </p:sp>
      <p:sp>
        <p:nvSpPr>
          <p:cNvPr id="48" name="Rectángulo 47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F2339B59-5D49-4760-A395-1FF795FEBF87}"/>
              </a:ext>
            </a:extLst>
          </p:cNvPr>
          <p:cNvSpPr/>
          <p:nvPr/>
        </p:nvSpPr>
        <p:spPr>
          <a:xfrm>
            <a:off x="1571625" y="483262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LOVE</a:t>
            </a:r>
          </a:p>
        </p:txBody>
      </p:sp>
      <p:sp>
        <p:nvSpPr>
          <p:cNvPr id="50" name="Rectángulo 49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910CBBF1-6ABB-49DD-915E-D4869D767FB1}"/>
              </a:ext>
            </a:extLst>
          </p:cNvPr>
          <p:cNvSpPr/>
          <p:nvPr/>
        </p:nvSpPr>
        <p:spPr>
          <a:xfrm>
            <a:off x="2651625" y="4822817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JEANS</a:t>
            </a:r>
          </a:p>
        </p:txBody>
      </p:sp>
      <p:sp>
        <p:nvSpPr>
          <p:cNvPr id="52" name="Rectángulo 51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5131A00A-83DA-48AE-924D-5AE132D2F403}"/>
              </a:ext>
            </a:extLst>
          </p:cNvPr>
          <p:cNvSpPr/>
          <p:nvPr/>
        </p:nvSpPr>
        <p:spPr>
          <a:xfrm>
            <a:off x="1571625" y="5498684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COAT</a:t>
            </a:r>
          </a:p>
        </p:txBody>
      </p:sp>
      <p:sp>
        <p:nvSpPr>
          <p:cNvPr id="54" name="Rectángulo 53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0158A257-9889-484A-A7BF-BD7073EE81CF}"/>
              </a:ext>
            </a:extLst>
          </p:cNvPr>
          <p:cNvSpPr/>
          <p:nvPr/>
        </p:nvSpPr>
        <p:spPr>
          <a:xfrm>
            <a:off x="2651625" y="5523202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LEG</a:t>
            </a:r>
          </a:p>
        </p:txBody>
      </p:sp>
      <p:sp>
        <p:nvSpPr>
          <p:cNvPr id="56" name="Rectángulo 55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C7D59583-D3C1-45F8-947B-AA23058AFC1F}"/>
              </a:ext>
            </a:extLst>
          </p:cNvPr>
          <p:cNvSpPr/>
          <p:nvPr/>
        </p:nvSpPr>
        <p:spPr>
          <a:xfrm>
            <a:off x="3731625" y="339262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BLANKET</a:t>
            </a: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C158E01B-D182-4FCE-BB91-EC4682A9082A}"/>
              </a:ext>
            </a:extLst>
          </p:cNvPr>
          <p:cNvSpPr/>
          <p:nvPr/>
        </p:nvSpPr>
        <p:spPr>
          <a:xfrm>
            <a:off x="4811625" y="339262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PLATFORM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62DEE7A1-C440-4B4C-906F-F4FF9B1DA191}"/>
              </a:ext>
            </a:extLst>
          </p:cNvPr>
          <p:cNvSpPr/>
          <p:nvPr/>
        </p:nvSpPr>
        <p:spPr>
          <a:xfrm>
            <a:off x="3731625" y="4093010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HOSTEL</a:t>
            </a: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16DB468A-F09D-4696-A49B-6F81B5AF39E3}"/>
              </a:ext>
            </a:extLst>
          </p:cNvPr>
          <p:cNvSpPr/>
          <p:nvPr/>
        </p:nvSpPr>
        <p:spPr>
          <a:xfrm>
            <a:off x="4811625" y="4093010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BUS STATION</a:t>
            </a:r>
          </a:p>
        </p:txBody>
      </p:sp>
      <p:sp>
        <p:nvSpPr>
          <p:cNvPr id="64" name="Rectángulo 63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79955D1A-4826-4624-B74C-9B98080AA0EB}"/>
              </a:ext>
            </a:extLst>
          </p:cNvPr>
          <p:cNvSpPr/>
          <p:nvPr/>
        </p:nvSpPr>
        <p:spPr>
          <a:xfrm>
            <a:off x="5891625" y="339262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HEART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BD3BB859-F9F3-41A5-9A56-43C37A9A36AD}"/>
              </a:ext>
            </a:extLst>
          </p:cNvPr>
          <p:cNvSpPr/>
          <p:nvPr/>
        </p:nvSpPr>
        <p:spPr>
          <a:xfrm>
            <a:off x="6971625" y="3382310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TAXI</a:t>
            </a:r>
          </a:p>
        </p:txBody>
      </p:sp>
      <p:sp>
        <p:nvSpPr>
          <p:cNvPr id="68" name="Rectángulo 67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0FB84E78-BAD9-46AA-AF45-D10A7F983F69}"/>
              </a:ext>
            </a:extLst>
          </p:cNvPr>
          <p:cNvSpPr/>
          <p:nvPr/>
        </p:nvSpPr>
        <p:spPr>
          <a:xfrm>
            <a:off x="5891625" y="4093010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WINDOW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F1E2CB82-3F35-4163-8C7A-8CAB8B0602D9}"/>
              </a:ext>
            </a:extLst>
          </p:cNvPr>
          <p:cNvSpPr/>
          <p:nvPr/>
        </p:nvSpPr>
        <p:spPr>
          <a:xfrm>
            <a:off x="6971625" y="4093010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GATE</a:t>
            </a:r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C946196C-C545-46BD-A1C2-8D1454481F1E}"/>
              </a:ext>
            </a:extLst>
          </p:cNvPr>
          <p:cNvSpPr/>
          <p:nvPr/>
        </p:nvSpPr>
        <p:spPr>
          <a:xfrm>
            <a:off x="8051625" y="3373010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SET OFF</a:t>
            </a:r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B0D63A26-E085-4888-B3C0-0F1C41F1F3CC}"/>
              </a:ext>
            </a:extLst>
          </p:cNvPr>
          <p:cNvSpPr/>
          <p:nvPr/>
        </p:nvSpPr>
        <p:spPr>
          <a:xfrm>
            <a:off x="9131625" y="3373010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DROP PFF</a:t>
            </a:r>
          </a:p>
        </p:txBody>
      </p:sp>
      <p:sp>
        <p:nvSpPr>
          <p:cNvPr id="76" name="Rectángulo 75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D8CE5D23-BE35-4382-B4D4-14DE99668162}"/>
              </a:ext>
            </a:extLst>
          </p:cNvPr>
          <p:cNvSpPr/>
          <p:nvPr/>
        </p:nvSpPr>
        <p:spPr>
          <a:xfrm>
            <a:off x="8051625" y="4093010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CAT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9ADE9AC3-121D-40B0-B4F9-84E76232EDAA}"/>
              </a:ext>
            </a:extLst>
          </p:cNvPr>
          <p:cNvSpPr/>
          <p:nvPr/>
        </p:nvSpPr>
        <p:spPr>
          <a:xfrm>
            <a:off x="9131625" y="4093010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ROUTE</a:t>
            </a:r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8CF3299E-5E16-44C1-AEB6-8F7D37201F3A}"/>
              </a:ext>
            </a:extLst>
          </p:cNvPr>
          <p:cNvSpPr/>
          <p:nvPr/>
        </p:nvSpPr>
        <p:spPr>
          <a:xfrm>
            <a:off x="3731625" y="479339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TRAIN</a:t>
            </a:r>
          </a:p>
        </p:txBody>
      </p:sp>
      <p:sp>
        <p:nvSpPr>
          <p:cNvPr id="82" name="Rectángulo 81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DD0BA708-9F1B-40A4-9DBC-9BE4F260AC84}"/>
              </a:ext>
            </a:extLst>
          </p:cNvPr>
          <p:cNvSpPr/>
          <p:nvPr/>
        </p:nvSpPr>
        <p:spPr>
          <a:xfrm>
            <a:off x="4811625" y="479339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TV</a:t>
            </a:r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FD84F902-F21E-4EAA-AB14-3620568C0F54}"/>
              </a:ext>
            </a:extLst>
          </p:cNvPr>
          <p:cNvSpPr/>
          <p:nvPr/>
        </p:nvSpPr>
        <p:spPr>
          <a:xfrm>
            <a:off x="3731625" y="551339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FERRY</a:t>
            </a:r>
          </a:p>
        </p:txBody>
      </p:sp>
      <p:sp>
        <p:nvSpPr>
          <p:cNvPr id="86" name="Rectángulo 85">
            <a:extLst>
              <a:ext uri="{FF2B5EF4-FFF2-40B4-BE49-F238E27FC236}">
                <a16:creationId xmlns:a16="http://schemas.microsoft.com/office/drawing/2014/main" id="{4D00FB1A-EFEC-4579-962C-BCB25FFA64AB}"/>
              </a:ext>
            </a:extLst>
          </p:cNvPr>
          <p:cNvSpPr/>
          <p:nvPr/>
        </p:nvSpPr>
        <p:spPr>
          <a:xfrm>
            <a:off x="4811625" y="551339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PASSENGER</a:t>
            </a:r>
          </a:p>
        </p:txBody>
      </p:sp>
      <p:sp>
        <p:nvSpPr>
          <p:cNvPr id="88" name="Rectángulo 87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F90C4833-5E95-4051-A67B-2251D4B8AB64}"/>
              </a:ext>
            </a:extLst>
          </p:cNvPr>
          <p:cNvSpPr/>
          <p:nvPr/>
        </p:nvSpPr>
        <p:spPr>
          <a:xfrm>
            <a:off x="5891625" y="479339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BED</a:t>
            </a:r>
          </a:p>
        </p:txBody>
      </p:sp>
      <p:sp>
        <p:nvSpPr>
          <p:cNvPr id="90" name="Rectángulo 89">
            <a:extLst>
              <a:ext uri="{FF2B5EF4-FFF2-40B4-BE49-F238E27FC236}">
                <a16:creationId xmlns:a16="http://schemas.microsoft.com/office/drawing/2014/main" id="{9EC14261-FB68-4C5F-8990-3D4A0D95A0C7}"/>
              </a:ext>
            </a:extLst>
          </p:cNvPr>
          <p:cNvSpPr/>
          <p:nvPr/>
        </p:nvSpPr>
        <p:spPr>
          <a:xfrm>
            <a:off x="6971625" y="479339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DESTINATION</a:t>
            </a:r>
          </a:p>
        </p:txBody>
      </p:sp>
      <p:sp>
        <p:nvSpPr>
          <p:cNvPr id="92" name="Rectángulo 91">
            <a:extLst>
              <a:ext uri="{FF2B5EF4-FFF2-40B4-BE49-F238E27FC236}">
                <a16:creationId xmlns:a16="http://schemas.microsoft.com/office/drawing/2014/main" id="{DB37A5CD-9387-4465-825A-48F33D5D7A20}"/>
              </a:ext>
            </a:extLst>
          </p:cNvPr>
          <p:cNvSpPr/>
          <p:nvPr/>
        </p:nvSpPr>
        <p:spPr>
          <a:xfrm>
            <a:off x="5891625" y="551339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TAKE OFF</a:t>
            </a:r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8EE01C63-0021-4F21-98BD-74BD5AF92BCA}"/>
              </a:ext>
            </a:extLst>
          </p:cNvPr>
          <p:cNvSpPr/>
          <p:nvPr/>
        </p:nvSpPr>
        <p:spPr>
          <a:xfrm>
            <a:off x="6971625" y="551339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TOUR GUIDE</a:t>
            </a:r>
          </a:p>
        </p:txBody>
      </p:sp>
      <p:sp>
        <p:nvSpPr>
          <p:cNvPr id="96" name="Rectángulo 95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6B3DD935-DE15-4EC8-9CBD-0DDF70422CBF}"/>
              </a:ext>
            </a:extLst>
          </p:cNvPr>
          <p:cNvSpPr/>
          <p:nvPr/>
        </p:nvSpPr>
        <p:spPr>
          <a:xfrm>
            <a:off x="8051625" y="479339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DRESS</a:t>
            </a:r>
          </a:p>
        </p:txBody>
      </p:sp>
      <p:sp>
        <p:nvSpPr>
          <p:cNvPr id="98" name="Rectángulo 97">
            <a:extLst>
              <a:ext uri="{FF2B5EF4-FFF2-40B4-BE49-F238E27FC236}">
                <a16:creationId xmlns:a16="http://schemas.microsoft.com/office/drawing/2014/main" id="{AF7F6D1F-7101-4D71-ACD8-85DC7DFEF8BF}"/>
              </a:ext>
            </a:extLst>
          </p:cNvPr>
          <p:cNvSpPr/>
          <p:nvPr/>
        </p:nvSpPr>
        <p:spPr>
          <a:xfrm>
            <a:off x="9131625" y="479339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TOURIST</a:t>
            </a:r>
          </a:p>
        </p:txBody>
      </p:sp>
      <p:sp>
        <p:nvSpPr>
          <p:cNvPr id="100" name="Rectángulo 99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60F48D54-99C9-4120-8278-32D942B32346}"/>
              </a:ext>
            </a:extLst>
          </p:cNvPr>
          <p:cNvSpPr/>
          <p:nvPr/>
        </p:nvSpPr>
        <p:spPr>
          <a:xfrm>
            <a:off x="8051625" y="551339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BOOK</a:t>
            </a:r>
          </a:p>
        </p:txBody>
      </p:sp>
      <p:sp>
        <p:nvSpPr>
          <p:cNvPr id="102" name="Rectángulo 101">
            <a:extLst>
              <a:ext uri="{FF2B5EF4-FFF2-40B4-BE49-F238E27FC236}">
                <a16:creationId xmlns:a16="http://schemas.microsoft.com/office/drawing/2014/main" id="{21162639-8798-48F1-AF57-F146D8B498F2}"/>
              </a:ext>
            </a:extLst>
          </p:cNvPr>
          <p:cNvSpPr/>
          <p:nvPr/>
        </p:nvSpPr>
        <p:spPr>
          <a:xfrm>
            <a:off x="9131625" y="551339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BOARDING PASS</a:t>
            </a:r>
          </a:p>
        </p:txBody>
      </p:sp>
      <p:sp>
        <p:nvSpPr>
          <p:cNvPr id="104" name="Rectángulo 103">
            <a:extLst>
              <a:ext uri="{FF2B5EF4-FFF2-40B4-BE49-F238E27FC236}">
                <a16:creationId xmlns:a16="http://schemas.microsoft.com/office/drawing/2014/main" id="{5EE3B446-BD08-4003-BCD2-49C850F32964}"/>
              </a:ext>
            </a:extLst>
          </p:cNvPr>
          <p:cNvSpPr/>
          <p:nvPr/>
        </p:nvSpPr>
        <p:spPr>
          <a:xfrm>
            <a:off x="488700" y="1942817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PLANE</a:t>
            </a:r>
          </a:p>
        </p:txBody>
      </p:sp>
      <p:sp>
        <p:nvSpPr>
          <p:cNvPr id="106" name="Rectángulo 105">
            <a:extLst>
              <a:ext uri="{FF2B5EF4-FFF2-40B4-BE49-F238E27FC236}">
                <a16:creationId xmlns:a16="http://schemas.microsoft.com/office/drawing/2014/main" id="{A3C86DBA-B8C8-4A35-A11E-1CDFACAA4705}"/>
              </a:ext>
            </a:extLst>
          </p:cNvPr>
          <p:cNvSpPr/>
          <p:nvPr/>
        </p:nvSpPr>
        <p:spPr>
          <a:xfrm>
            <a:off x="10229015" y="5513395"/>
            <a:ext cx="1080000" cy="72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LAND</a:t>
            </a:r>
          </a:p>
        </p:txBody>
      </p:sp>
      <p:sp>
        <p:nvSpPr>
          <p:cNvPr id="107" name="Nube 106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17D1AF39-5DD0-4B76-9D98-20B1775FFCB2}"/>
              </a:ext>
            </a:extLst>
          </p:cNvPr>
          <p:cNvSpPr/>
          <p:nvPr/>
        </p:nvSpPr>
        <p:spPr>
          <a:xfrm>
            <a:off x="10591800" y="3981450"/>
            <a:ext cx="1381125" cy="1143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latin typeface="Berlin Sans FB" panose="020E0602020502020306" pitchFamily="34" charset="0"/>
              </a:rPr>
              <a:t>You’re</a:t>
            </a:r>
            <a:r>
              <a:rPr lang="es-ES" dirty="0">
                <a:latin typeface="Berlin Sans FB" panose="020E0602020502020306" pitchFamily="34" charset="0"/>
              </a:rPr>
              <a:t> free!</a:t>
            </a:r>
          </a:p>
        </p:txBody>
      </p:sp>
    </p:spTree>
    <p:extLst>
      <p:ext uri="{BB962C8B-B14F-4D97-AF65-F5344CB8AC3E}">
        <p14:creationId xmlns:p14="http://schemas.microsoft.com/office/powerpoint/2010/main" val="197929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6784DCE9-732D-4CDD-B546-C74BB908C4F8}"/>
              </a:ext>
            </a:extLst>
          </p:cNvPr>
          <p:cNvSpPr/>
          <p:nvPr/>
        </p:nvSpPr>
        <p:spPr>
          <a:xfrm>
            <a:off x="1147762" y="2057398"/>
            <a:ext cx="9915525" cy="305752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500" dirty="0">
                <a:latin typeface="Berlin Sans FB" panose="020E0602020502020306" pitchFamily="34" charset="0"/>
              </a:rPr>
              <a:t>START AGAIN</a:t>
            </a:r>
          </a:p>
        </p:txBody>
      </p:sp>
      <p:sp>
        <p:nvSpPr>
          <p:cNvPr id="3" name="Nube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51168810-1760-48FD-AF36-765391BE64E5}"/>
              </a:ext>
            </a:extLst>
          </p:cNvPr>
          <p:cNvSpPr/>
          <p:nvPr/>
        </p:nvSpPr>
        <p:spPr>
          <a:xfrm>
            <a:off x="10096500" y="276225"/>
            <a:ext cx="1933575" cy="10572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GO!</a:t>
            </a:r>
          </a:p>
        </p:txBody>
      </p:sp>
    </p:spTree>
    <p:extLst>
      <p:ext uri="{BB962C8B-B14F-4D97-AF65-F5344CB8AC3E}">
        <p14:creationId xmlns:p14="http://schemas.microsoft.com/office/powerpoint/2010/main" val="2229859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EC49BF8-1D5E-4979-99FE-1A4C5CD5EA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426" y="-752476"/>
            <a:ext cx="7962900" cy="796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69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68</Words>
  <Application>Microsoft Office PowerPoint</Application>
  <PresentationFormat>Panorámica</PresentationFormat>
  <Paragraphs>54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Berlin Sans FB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Aguilar Ciórraga</dc:creator>
  <cp:lastModifiedBy>Cristina Aguilar Ciórraga</cp:lastModifiedBy>
  <cp:revision>4</cp:revision>
  <dcterms:created xsi:type="dcterms:W3CDTF">2020-09-25T16:23:22Z</dcterms:created>
  <dcterms:modified xsi:type="dcterms:W3CDTF">2020-09-25T16:59:38Z</dcterms:modified>
</cp:coreProperties>
</file>