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48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38564-A5F0-458F-B78F-B4BE8940D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2BE5B1B-9798-4077-A2EF-E066A6957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832EC1-66F1-4F57-B197-F71C27A82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92C6-8323-4C64-8970-D111B31548AE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675738-FA54-4D86-81C9-88299FBBD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C9BBB4-1038-4BFB-9954-A40E6386A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4CCC-0E1C-4A0A-A985-974B28F4D2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032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C062A7-3C12-46D3-BAE5-67BA6E9D1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47FEAA-0845-442C-B931-E4CEF06B50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A2E6A2-E95C-4DDD-8256-451916DB5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92C6-8323-4C64-8970-D111B31548AE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9DF974-FBCA-41B2-83B4-D0D32C0FF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66A8C3-2510-4481-B844-6B5BA18B7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4CCC-0E1C-4A0A-A985-974B28F4D2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207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527C261-0E06-4B79-9309-C2BFCF4295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8FED3AA-D3FB-4B5A-9090-5DB97C352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40B03F-3C0C-4ADD-B3B1-BED94C74B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92C6-8323-4C64-8970-D111B31548AE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D55906-A076-4D91-96F6-2BE1698C3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DF10DA-F9D0-4582-A722-03B9D5A7E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4CCC-0E1C-4A0A-A985-974B28F4D2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3343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E0D432-B39B-4D22-8DB2-E9960ABF5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262103-0E41-4A82-BBB7-9261037C7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8E9EBD-DF00-4CF2-B1F0-2E71BC9CC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92C6-8323-4C64-8970-D111B31548AE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015524-37FF-46EA-ABE4-386AB2C85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975E81-7413-49B4-8366-BC7453257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4CCC-0E1C-4A0A-A985-974B28F4D2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0672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1283A-2162-4AD1-ABCA-0AAAB8D19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F0B89D-3293-44E6-8D6C-0692396C4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4B5DA7-DFD4-4DD4-9612-C93814D11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92C6-8323-4C64-8970-D111B31548AE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7630D0-15F9-4C1F-A7AD-B9F8AA717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CFF7A7-98D8-4D31-BD19-72C424412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4CCC-0E1C-4A0A-A985-974B28F4D2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965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6BFF8F-628F-42C0-B83D-F06193D22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E4AE35-DC24-406D-B644-ADD331E275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374150-4D65-490D-9D87-BAE79176AC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6188DD-5E6A-40E6-812F-BAFF1B83C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92C6-8323-4C64-8970-D111B31548AE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AEC886-8FFC-41B1-8D19-65C6B9FF9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304906-3437-469C-B677-7FD7D5E3E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4CCC-0E1C-4A0A-A985-974B28F4D2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5476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AC8ABB-EEFD-45E7-B3B2-92A5185EE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593EAC9-9535-47C5-A4C2-B818C9554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42C461-400C-49C8-9D78-E3645886A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A2A6525-6AEA-44E1-8EBA-FC4D39187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727212-B4B7-49EE-9CD1-80DA188351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A54F674-8815-461A-84C2-A1BE86D12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92C6-8323-4C64-8970-D111B31548AE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9CF29BA-C05E-41FF-BC1A-4A89710E8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B774646-2722-4B91-8117-6A84F9202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4CCC-0E1C-4A0A-A985-974B28F4D2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9749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C765F2-CF06-4113-A606-5F6744AF3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2AB1D72-6E1D-4EF8-B77F-046AED91A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92C6-8323-4C64-8970-D111B31548AE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1C6B838-87F0-41EC-8123-82EA829D5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6F2B1A7-EAFE-4280-8ED7-1C5BADC4C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4CCC-0E1C-4A0A-A985-974B28F4D2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034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CA5BB8-6B5B-41AE-B1BC-C7FC3BCE0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92C6-8323-4C64-8970-D111B31548AE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8DA237D-60FF-4ED1-9B2E-B3431888C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876378C-9847-4E68-9268-B72804546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4CCC-0E1C-4A0A-A985-974B28F4D2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2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0040DD-8487-4F75-A6BF-A0B5E7A15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1FFE1A-BEE7-4FD0-82F3-2379E2C3D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1CD66D-A596-4C6B-A2F2-3333EF141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20DF18-3A22-4E68-A7E1-8D6587BA3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92C6-8323-4C64-8970-D111B31548AE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387268-C345-41BD-8E7A-E6C3AF5B6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7D1A39-C2EB-4EFC-87E9-67CFAC197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4CCC-0E1C-4A0A-A985-974B28F4D2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1273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A4D552-0BC0-4D23-A144-7D8E7DFE1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9E10EFA-1BEE-4588-8F72-F15B95F85C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A661B54-4435-465C-97B4-19A9EA412C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1FD073C-6DC3-4D09-A9C9-C1AD5440C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92C6-8323-4C64-8970-D111B31548AE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0A5A622-96BB-424E-A1F9-D6093C67B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617CF37-5602-4F94-A74C-0216BB749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4CCC-0E1C-4A0A-A985-974B28F4D2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23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38EDEAC-F086-480A-84CD-2BD12ECC4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850A17-384E-4052-8B55-22F705398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B7545E-67A8-4EE7-87BF-DB84860ACD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092C6-8323-4C64-8970-D111B31548AE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F8ECCD-DEB0-46E0-991E-3C57E9008C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ECEEE2-8964-497A-8D78-C98DA93F07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44CCC-0E1C-4A0A-A985-974B28F4D2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615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ángulo 93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777FEBC7-26CA-44DF-B175-3D5A060628A4}"/>
              </a:ext>
            </a:extLst>
          </p:cNvPr>
          <p:cNvSpPr/>
          <p:nvPr/>
        </p:nvSpPr>
        <p:spPr>
          <a:xfrm>
            <a:off x="8914492" y="1830514"/>
            <a:ext cx="2903122" cy="449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Rectángulo 89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14407344-4AFE-4246-B9EE-ED8A559ED3BB}"/>
              </a:ext>
            </a:extLst>
          </p:cNvPr>
          <p:cNvSpPr/>
          <p:nvPr/>
        </p:nvSpPr>
        <p:spPr>
          <a:xfrm>
            <a:off x="8087643" y="2927037"/>
            <a:ext cx="4046852" cy="12985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Rectángulo 91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4DE0ACDF-3A7F-4A36-8200-8DE5DBCF4534}"/>
              </a:ext>
            </a:extLst>
          </p:cNvPr>
          <p:cNvSpPr/>
          <p:nvPr/>
        </p:nvSpPr>
        <p:spPr>
          <a:xfrm>
            <a:off x="1925788" y="1678114"/>
            <a:ext cx="9739426" cy="4811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Rectángulo 87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E7E8495A-9660-4EBA-98F7-94623910C35F}"/>
              </a:ext>
            </a:extLst>
          </p:cNvPr>
          <p:cNvSpPr/>
          <p:nvPr/>
        </p:nvSpPr>
        <p:spPr>
          <a:xfrm>
            <a:off x="1612724" y="5794554"/>
            <a:ext cx="643364" cy="7193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Rectángulo 82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64F92F85-6857-4448-BE23-93225020DECE}"/>
              </a:ext>
            </a:extLst>
          </p:cNvPr>
          <p:cNvSpPr/>
          <p:nvPr/>
        </p:nvSpPr>
        <p:spPr>
          <a:xfrm>
            <a:off x="2514010" y="4594161"/>
            <a:ext cx="7491187" cy="1822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Rectángulo 80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49610522-6ED6-416A-8FD6-549977DFF0CA}"/>
              </a:ext>
            </a:extLst>
          </p:cNvPr>
          <p:cNvSpPr/>
          <p:nvPr/>
        </p:nvSpPr>
        <p:spPr>
          <a:xfrm>
            <a:off x="1569637" y="1609340"/>
            <a:ext cx="5166268" cy="16735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0" name="Grupo 79">
            <a:extLst>
              <a:ext uri="{FF2B5EF4-FFF2-40B4-BE49-F238E27FC236}">
                <a16:creationId xmlns:a16="http://schemas.microsoft.com/office/drawing/2014/main" id="{F44CBC81-E28C-4609-8B87-7776B956C6BD}"/>
              </a:ext>
            </a:extLst>
          </p:cNvPr>
          <p:cNvGrpSpPr/>
          <p:nvPr/>
        </p:nvGrpSpPr>
        <p:grpSpPr>
          <a:xfrm>
            <a:off x="725714" y="1389015"/>
            <a:ext cx="11466286" cy="5468985"/>
            <a:chOff x="10988" y="-184008"/>
            <a:chExt cx="12394187" cy="6672062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B426CAFF-48F1-457F-8E81-F16312DE9CC0}"/>
                </a:ext>
              </a:extLst>
            </p:cNvPr>
            <p:cNvSpPr/>
            <p:nvPr/>
          </p:nvSpPr>
          <p:spPr>
            <a:xfrm>
              <a:off x="7778466" y="1862607"/>
              <a:ext cx="1167522" cy="67827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2000" dirty="0" err="1"/>
                <a:t>Kirche</a:t>
              </a:r>
              <a:endParaRPr lang="es-ES" dirty="0"/>
            </a:p>
          </p:txBody>
        </p:sp>
        <p:sp>
          <p:nvSpPr>
            <p:cNvPr id="2" name="Rectángulo 1">
              <a:extLst>
                <a:ext uri="{FF2B5EF4-FFF2-40B4-BE49-F238E27FC236}">
                  <a16:creationId xmlns:a16="http://schemas.microsoft.com/office/drawing/2014/main" id="{0F0746B2-213C-4A0C-B47F-5CF82440524D}"/>
                </a:ext>
              </a:extLst>
            </p:cNvPr>
            <p:cNvSpPr/>
            <p:nvPr/>
          </p:nvSpPr>
          <p:spPr>
            <a:xfrm>
              <a:off x="10736358" y="1263802"/>
              <a:ext cx="1668817" cy="136673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2000" dirty="0" err="1"/>
                <a:t>Tennisplatz</a:t>
              </a:r>
              <a:endParaRPr lang="es-ES" dirty="0"/>
            </a:p>
          </p:txBody>
        </p:sp>
        <p:cxnSp>
          <p:nvCxnSpPr>
            <p:cNvPr id="3" name="Conector recto 2">
              <a:extLst>
                <a:ext uri="{FF2B5EF4-FFF2-40B4-BE49-F238E27FC236}">
                  <a16:creationId xmlns:a16="http://schemas.microsoft.com/office/drawing/2014/main" id="{972605F4-DECA-429D-A789-B5BFC65DF7FE}"/>
                </a:ext>
              </a:extLst>
            </p:cNvPr>
            <p:cNvCxnSpPr>
              <a:cxnSpLocks/>
            </p:cNvCxnSpPr>
            <p:nvPr/>
          </p:nvCxnSpPr>
          <p:spPr>
            <a:xfrm>
              <a:off x="886689" y="84784"/>
              <a:ext cx="10418620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Conector recto 3">
              <a:extLst>
                <a:ext uri="{FF2B5EF4-FFF2-40B4-BE49-F238E27FC236}">
                  <a16:creationId xmlns:a16="http://schemas.microsoft.com/office/drawing/2014/main" id="{58CEE2A7-3AA1-4D49-996D-8D55481A04CA}"/>
                </a:ext>
              </a:extLst>
            </p:cNvPr>
            <p:cNvCxnSpPr>
              <a:cxnSpLocks/>
            </p:cNvCxnSpPr>
            <p:nvPr/>
          </p:nvCxnSpPr>
          <p:spPr>
            <a:xfrm>
              <a:off x="886689" y="6063020"/>
              <a:ext cx="10418620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cto 4">
              <a:extLst>
                <a:ext uri="{FF2B5EF4-FFF2-40B4-BE49-F238E27FC236}">
                  <a16:creationId xmlns:a16="http://schemas.microsoft.com/office/drawing/2014/main" id="{719D5B78-17B7-4290-9226-29E4B0B89D3B}"/>
                </a:ext>
              </a:extLst>
            </p:cNvPr>
            <p:cNvCxnSpPr>
              <a:cxnSpLocks/>
            </p:cNvCxnSpPr>
            <p:nvPr/>
          </p:nvCxnSpPr>
          <p:spPr>
            <a:xfrm>
              <a:off x="3469824" y="888348"/>
              <a:ext cx="976004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cto 5">
              <a:extLst>
                <a:ext uri="{FF2B5EF4-FFF2-40B4-BE49-F238E27FC236}">
                  <a16:creationId xmlns:a16="http://schemas.microsoft.com/office/drawing/2014/main" id="{655F2C0B-6E22-4E7D-BCDD-72A904BC19FB}"/>
                </a:ext>
              </a:extLst>
            </p:cNvPr>
            <p:cNvCxnSpPr>
              <a:cxnSpLocks/>
            </p:cNvCxnSpPr>
            <p:nvPr/>
          </p:nvCxnSpPr>
          <p:spPr>
            <a:xfrm>
              <a:off x="1690255" y="2597898"/>
              <a:ext cx="1031585" cy="6309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>
              <a:extLst>
                <a:ext uri="{FF2B5EF4-FFF2-40B4-BE49-F238E27FC236}">
                  <a16:creationId xmlns:a16="http://schemas.microsoft.com/office/drawing/2014/main" id="{154B7A74-E62B-42F5-8ACC-632090A5868C}"/>
                </a:ext>
              </a:extLst>
            </p:cNvPr>
            <p:cNvCxnSpPr>
              <a:cxnSpLocks/>
            </p:cNvCxnSpPr>
            <p:nvPr/>
          </p:nvCxnSpPr>
          <p:spPr>
            <a:xfrm>
              <a:off x="8690346" y="5249065"/>
              <a:ext cx="2614963" cy="10391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cto 7">
              <a:extLst>
                <a:ext uri="{FF2B5EF4-FFF2-40B4-BE49-F238E27FC236}">
                  <a16:creationId xmlns:a16="http://schemas.microsoft.com/office/drawing/2014/main" id="{EA43D899-5530-427D-BD3A-5C7BFE4631E2}"/>
                </a:ext>
              </a:extLst>
            </p:cNvPr>
            <p:cNvCxnSpPr>
              <a:cxnSpLocks/>
            </p:cNvCxnSpPr>
            <p:nvPr/>
          </p:nvCxnSpPr>
          <p:spPr>
            <a:xfrm>
              <a:off x="3469824" y="2606310"/>
              <a:ext cx="976004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C590B7E1-9128-4D8F-BC8D-7EDB4FB245B9}"/>
                </a:ext>
              </a:extLst>
            </p:cNvPr>
            <p:cNvCxnSpPr>
              <a:cxnSpLocks/>
            </p:cNvCxnSpPr>
            <p:nvPr/>
          </p:nvCxnSpPr>
          <p:spPr>
            <a:xfrm>
              <a:off x="3469824" y="3424389"/>
              <a:ext cx="976004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>
              <a:extLst>
                <a:ext uri="{FF2B5EF4-FFF2-40B4-BE49-F238E27FC236}">
                  <a16:creationId xmlns:a16="http://schemas.microsoft.com/office/drawing/2014/main" id="{050BCD31-79D4-484B-BBA8-80E7195A4109}"/>
                </a:ext>
              </a:extLst>
            </p:cNvPr>
            <p:cNvCxnSpPr>
              <a:cxnSpLocks/>
            </p:cNvCxnSpPr>
            <p:nvPr/>
          </p:nvCxnSpPr>
          <p:spPr>
            <a:xfrm>
              <a:off x="3469824" y="5259456"/>
              <a:ext cx="976004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>
              <a:extLst>
                <a:ext uri="{FF2B5EF4-FFF2-40B4-BE49-F238E27FC236}">
                  <a16:creationId xmlns:a16="http://schemas.microsoft.com/office/drawing/2014/main" id="{D2D1C0C2-42AE-4AC2-A4CC-C639F1303B40}"/>
                </a:ext>
              </a:extLst>
            </p:cNvPr>
            <p:cNvCxnSpPr>
              <a:cxnSpLocks/>
            </p:cNvCxnSpPr>
            <p:nvPr/>
          </p:nvCxnSpPr>
          <p:spPr>
            <a:xfrm>
              <a:off x="1690255" y="908765"/>
              <a:ext cx="1031585" cy="6309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id="{3E82799F-2EA2-479B-B339-8A4A5903900D}"/>
                </a:ext>
              </a:extLst>
            </p:cNvPr>
            <p:cNvCxnSpPr>
              <a:cxnSpLocks/>
            </p:cNvCxnSpPr>
            <p:nvPr/>
          </p:nvCxnSpPr>
          <p:spPr>
            <a:xfrm>
              <a:off x="1690254" y="3429325"/>
              <a:ext cx="1031585" cy="6309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04460723-B548-471D-BCA2-FCEA8C33B159}"/>
                </a:ext>
              </a:extLst>
            </p:cNvPr>
            <p:cNvCxnSpPr>
              <a:cxnSpLocks/>
            </p:cNvCxnSpPr>
            <p:nvPr/>
          </p:nvCxnSpPr>
          <p:spPr>
            <a:xfrm>
              <a:off x="1690254" y="5245911"/>
              <a:ext cx="1031585" cy="6309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AC5237E5-1993-4E92-85DF-B25AE317C1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47823" y="886871"/>
              <a:ext cx="1259727" cy="20416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id="{6F960050-BCB0-46F6-9A7D-B68877CC4F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47823" y="2577164"/>
              <a:ext cx="1259727" cy="20416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id="{5170A639-0DE6-4110-9057-EC240069B5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68447" y="3446005"/>
              <a:ext cx="1214987" cy="13811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>
              <a:extLst>
                <a:ext uri="{FF2B5EF4-FFF2-40B4-BE49-F238E27FC236}">
                  <a16:creationId xmlns:a16="http://schemas.microsoft.com/office/drawing/2014/main" id="{FA448006-9D50-44A9-B6BB-58B9F487AE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62337" y="5221247"/>
              <a:ext cx="1245213" cy="39521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FB3F5559-8C16-4572-9A2B-3CA409EADE4E}"/>
                </a:ext>
              </a:extLst>
            </p:cNvPr>
            <p:cNvCxnSpPr>
              <a:cxnSpLocks/>
            </p:cNvCxnSpPr>
            <p:nvPr/>
          </p:nvCxnSpPr>
          <p:spPr>
            <a:xfrm>
              <a:off x="7312559" y="3396695"/>
              <a:ext cx="1468584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id="{EF1F2F1B-B7B2-44D9-8AE4-56D3D6D1DCC5}"/>
                </a:ext>
              </a:extLst>
            </p:cNvPr>
            <p:cNvCxnSpPr>
              <a:cxnSpLocks/>
            </p:cNvCxnSpPr>
            <p:nvPr/>
          </p:nvCxnSpPr>
          <p:spPr>
            <a:xfrm>
              <a:off x="7312559" y="5249065"/>
              <a:ext cx="539670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E8E5D1D4-2728-41D8-BC10-4A241112118A}"/>
                </a:ext>
              </a:extLst>
            </p:cNvPr>
            <p:cNvCxnSpPr>
              <a:cxnSpLocks/>
            </p:cNvCxnSpPr>
            <p:nvPr/>
          </p:nvCxnSpPr>
          <p:spPr>
            <a:xfrm>
              <a:off x="7312559" y="2577164"/>
              <a:ext cx="1889498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>
              <a:extLst>
                <a:ext uri="{FF2B5EF4-FFF2-40B4-BE49-F238E27FC236}">
                  <a16:creationId xmlns:a16="http://schemas.microsoft.com/office/drawing/2014/main" id="{D9074ED4-209F-4023-A4AE-1BC4229D981C}"/>
                </a:ext>
              </a:extLst>
            </p:cNvPr>
            <p:cNvCxnSpPr>
              <a:cxnSpLocks/>
            </p:cNvCxnSpPr>
            <p:nvPr/>
          </p:nvCxnSpPr>
          <p:spPr>
            <a:xfrm>
              <a:off x="7312559" y="872402"/>
              <a:ext cx="2789384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>
              <a:extLst>
                <a:ext uri="{FF2B5EF4-FFF2-40B4-BE49-F238E27FC236}">
                  <a16:creationId xmlns:a16="http://schemas.microsoft.com/office/drawing/2014/main" id="{FA42EEE3-93D3-4D74-A0AE-05A48F41C1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36492" y="3406903"/>
              <a:ext cx="1668817" cy="10208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>
              <a:extLst>
                <a:ext uri="{FF2B5EF4-FFF2-40B4-BE49-F238E27FC236}">
                  <a16:creationId xmlns:a16="http://schemas.microsoft.com/office/drawing/2014/main" id="{A999953C-ABFF-4170-A41F-DFACA0F7DCAD}"/>
                </a:ext>
              </a:extLst>
            </p:cNvPr>
            <p:cNvCxnSpPr>
              <a:cxnSpLocks/>
            </p:cNvCxnSpPr>
            <p:nvPr/>
          </p:nvCxnSpPr>
          <p:spPr>
            <a:xfrm>
              <a:off x="10070435" y="2596842"/>
              <a:ext cx="1234874" cy="36195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3">
              <a:extLst>
                <a:ext uri="{FF2B5EF4-FFF2-40B4-BE49-F238E27FC236}">
                  <a16:creationId xmlns:a16="http://schemas.microsoft.com/office/drawing/2014/main" id="{2866F62A-818E-41E0-812D-BB36CD9482F5}"/>
                </a:ext>
              </a:extLst>
            </p:cNvPr>
            <p:cNvCxnSpPr>
              <a:cxnSpLocks/>
            </p:cNvCxnSpPr>
            <p:nvPr/>
          </p:nvCxnSpPr>
          <p:spPr>
            <a:xfrm>
              <a:off x="901911" y="5007436"/>
              <a:ext cx="0" cy="1074689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4">
              <a:extLst>
                <a:ext uri="{FF2B5EF4-FFF2-40B4-BE49-F238E27FC236}">
                  <a16:creationId xmlns:a16="http://schemas.microsoft.com/office/drawing/2014/main" id="{B28522E9-F266-4742-9C64-9C33F49953F3}"/>
                </a:ext>
              </a:extLst>
            </p:cNvPr>
            <p:cNvCxnSpPr>
              <a:cxnSpLocks/>
            </p:cNvCxnSpPr>
            <p:nvPr/>
          </p:nvCxnSpPr>
          <p:spPr>
            <a:xfrm>
              <a:off x="1703906" y="897079"/>
              <a:ext cx="0" cy="171786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>
              <a:extLst>
                <a:ext uri="{FF2B5EF4-FFF2-40B4-BE49-F238E27FC236}">
                  <a16:creationId xmlns:a16="http://schemas.microsoft.com/office/drawing/2014/main" id="{C67C6DC9-3550-4F71-B0DA-9011FB756555}"/>
                </a:ext>
              </a:extLst>
            </p:cNvPr>
            <p:cNvCxnSpPr>
              <a:cxnSpLocks/>
            </p:cNvCxnSpPr>
            <p:nvPr/>
          </p:nvCxnSpPr>
          <p:spPr>
            <a:xfrm>
              <a:off x="2679250" y="915177"/>
              <a:ext cx="0" cy="171786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cto 26">
              <a:extLst>
                <a:ext uri="{FF2B5EF4-FFF2-40B4-BE49-F238E27FC236}">
                  <a16:creationId xmlns:a16="http://schemas.microsoft.com/office/drawing/2014/main" id="{E46C20EB-6234-4B06-B726-3D2639DDB4C8}"/>
                </a:ext>
              </a:extLst>
            </p:cNvPr>
            <p:cNvCxnSpPr>
              <a:cxnSpLocks/>
            </p:cNvCxnSpPr>
            <p:nvPr/>
          </p:nvCxnSpPr>
          <p:spPr>
            <a:xfrm>
              <a:off x="1716898" y="3429325"/>
              <a:ext cx="0" cy="1811026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id="{D995DF02-A44A-41E8-8776-E8CA3EBCC77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79250" y="3417111"/>
              <a:ext cx="12039" cy="1831954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28">
              <a:extLst>
                <a:ext uri="{FF2B5EF4-FFF2-40B4-BE49-F238E27FC236}">
                  <a16:creationId xmlns:a16="http://schemas.microsoft.com/office/drawing/2014/main" id="{AFCDD06F-3F86-4CCA-AE7C-D267EF3A25A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69824" y="872402"/>
              <a:ext cx="14514" cy="1760635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29">
              <a:extLst>
                <a:ext uri="{FF2B5EF4-FFF2-40B4-BE49-F238E27FC236}">
                  <a16:creationId xmlns:a16="http://schemas.microsoft.com/office/drawing/2014/main" id="{83CB7FBE-B493-421D-81B9-B598FD34A0CD}"/>
                </a:ext>
              </a:extLst>
            </p:cNvPr>
            <p:cNvCxnSpPr>
              <a:cxnSpLocks/>
            </p:cNvCxnSpPr>
            <p:nvPr/>
          </p:nvCxnSpPr>
          <p:spPr>
            <a:xfrm>
              <a:off x="4429791" y="886871"/>
              <a:ext cx="0" cy="171786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30">
              <a:extLst>
                <a:ext uri="{FF2B5EF4-FFF2-40B4-BE49-F238E27FC236}">
                  <a16:creationId xmlns:a16="http://schemas.microsoft.com/office/drawing/2014/main" id="{E83FDB1F-2371-47F9-8370-9DA32B1183D6}"/>
                </a:ext>
              </a:extLst>
            </p:cNvPr>
            <p:cNvCxnSpPr>
              <a:cxnSpLocks/>
            </p:cNvCxnSpPr>
            <p:nvPr/>
          </p:nvCxnSpPr>
          <p:spPr>
            <a:xfrm>
              <a:off x="5276851" y="900663"/>
              <a:ext cx="0" cy="171786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31">
              <a:extLst>
                <a:ext uri="{FF2B5EF4-FFF2-40B4-BE49-F238E27FC236}">
                  <a16:creationId xmlns:a16="http://schemas.microsoft.com/office/drawing/2014/main" id="{7FDB1106-9742-42FF-9D6F-AC026388D974}"/>
                </a:ext>
              </a:extLst>
            </p:cNvPr>
            <p:cNvCxnSpPr>
              <a:cxnSpLocks/>
            </p:cNvCxnSpPr>
            <p:nvPr/>
          </p:nvCxnSpPr>
          <p:spPr>
            <a:xfrm>
              <a:off x="6493036" y="886871"/>
              <a:ext cx="0" cy="171786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32">
              <a:extLst>
                <a:ext uri="{FF2B5EF4-FFF2-40B4-BE49-F238E27FC236}">
                  <a16:creationId xmlns:a16="http://schemas.microsoft.com/office/drawing/2014/main" id="{651F74D3-0890-41D0-986D-81FAF44D4A9E}"/>
                </a:ext>
              </a:extLst>
            </p:cNvPr>
            <p:cNvCxnSpPr>
              <a:cxnSpLocks/>
            </p:cNvCxnSpPr>
            <p:nvPr/>
          </p:nvCxnSpPr>
          <p:spPr>
            <a:xfrm>
              <a:off x="7340066" y="900663"/>
              <a:ext cx="0" cy="171786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cto 33">
              <a:extLst>
                <a:ext uri="{FF2B5EF4-FFF2-40B4-BE49-F238E27FC236}">
                  <a16:creationId xmlns:a16="http://schemas.microsoft.com/office/drawing/2014/main" id="{B9901688-4585-4514-98BF-D555DC2964C9}"/>
                </a:ext>
              </a:extLst>
            </p:cNvPr>
            <p:cNvCxnSpPr>
              <a:cxnSpLocks/>
            </p:cNvCxnSpPr>
            <p:nvPr/>
          </p:nvCxnSpPr>
          <p:spPr>
            <a:xfrm>
              <a:off x="7340066" y="3396695"/>
              <a:ext cx="0" cy="638284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34">
              <a:extLst>
                <a:ext uri="{FF2B5EF4-FFF2-40B4-BE49-F238E27FC236}">
                  <a16:creationId xmlns:a16="http://schemas.microsoft.com/office/drawing/2014/main" id="{7947F459-CBF4-43D5-A1E3-8D6F5FE582DE}"/>
                </a:ext>
              </a:extLst>
            </p:cNvPr>
            <p:cNvCxnSpPr>
              <a:cxnSpLocks/>
            </p:cNvCxnSpPr>
            <p:nvPr/>
          </p:nvCxnSpPr>
          <p:spPr>
            <a:xfrm>
              <a:off x="3494181" y="3436312"/>
              <a:ext cx="0" cy="1811026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35">
              <a:extLst>
                <a:ext uri="{FF2B5EF4-FFF2-40B4-BE49-F238E27FC236}">
                  <a16:creationId xmlns:a16="http://schemas.microsoft.com/office/drawing/2014/main" id="{4CF506EF-4554-45F7-9531-D89BF49F76F7}"/>
                </a:ext>
              </a:extLst>
            </p:cNvPr>
            <p:cNvCxnSpPr>
              <a:cxnSpLocks/>
            </p:cNvCxnSpPr>
            <p:nvPr/>
          </p:nvCxnSpPr>
          <p:spPr>
            <a:xfrm>
              <a:off x="4412991" y="3412007"/>
              <a:ext cx="1" cy="1844045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>
              <a:extLst>
                <a:ext uri="{FF2B5EF4-FFF2-40B4-BE49-F238E27FC236}">
                  <a16:creationId xmlns:a16="http://schemas.microsoft.com/office/drawing/2014/main" id="{472DB485-C57A-4B69-8B7B-7D17AD9D77EF}"/>
                </a:ext>
              </a:extLst>
            </p:cNvPr>
            <p:cNvCxnSpPr>
              <a:cxnSpLocks/>
            </p:cNvCxnSpPr>
            <p:nvPr/>
          </p:nvCxnSpPr>
          <p:spPr>
            <a:xfrm>
              <a:off x="5297677" y="3440236"/>
              <a:ext cx="0" cy="1811026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>
              <a:extLst>
                <a:ext uri="{FF2B5EF4-FFF2-40B4-BE49-F238E27FC236}">
                  <a16:creationId xmlns:a16="http://schemas.microsoft.com/office/drawing/2014/main" id="{1F5CEC7E-1589-4913-9BE9-E85E638043EE}"/>
                </a:ext>
              </a:extLst>
            </p:cNvPr>
            <p:cNvCxnSpPr>
              <a:cxnSpLocks/>
            </p:cNvCxnSpPr>
            <p:nvPr/>
          </p:nvCxnSpPr>
          <p:spPr>
            <a:xfrm>
              <a:off x="6488216" y="3411534"/>
              <a:ext cx="1007" cy="1809713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8">
              <a:extLst>
                <a:ext uri="{FF2B5EF4-FFF2-40B4-BE49-F238E27FC236}">
                  <a16:creationId xmlns:a16="http://schemas.microsoft.com/office/drawing/2014/main" id="{5C6A4FBF-7F4B-4E69-86A9-E3F80255C29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5921" y="70761"/>
              <a:ext cx="1252483" cy="2540595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>
              <a:extLst>
                <a:ext uri="{FF2B5EF4-FFF2-40B4-BE49-F238E27FC236}">
                  <a16:creationId xmlns:a16="http://schemas.microsoft.com/office/drawing/2014/main" id="{5E563BF5-5AE1-4B6C-93CA-963E7890345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21765" y="3425305"/>
              <a:ext cx="929242" cy="1813736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0">
              <a:extLst>
                <a:ext uri="{FF2B5EF4-FFF2-40B4-BE49-F238E27FC236}">
                  <a16:creationId xmlns:a16="http://schemas.microsoft.com/office/drawing/2014/main" id="{0EC1C1A3-6255-4258-8EE1-3092FB9B986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89257" y="3377591"/>
              <a:ext cx="391886" cy="642874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>
              <a:extLst>
                <a:ext uri="{FF2B5EF4-FFF2-40B4-BE49-F238E27FC236}">
                  <a16:creationId xmlns:a16="http://schemas.microsoft.com/office/drawing/2014/main" id="{6641387B-67C2-47C5-8287-0DF890C6E1D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52144" y="858651"/>
              <a:ext cx="949799" cy="1746116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cto 42">
              <a:extLst>
                <a:ext uri="{FF2B5EF4-FFF2-40B4-BE49-F238E27FC236}">
                  <a16:creationId xmlns:a16="http://schemas.microsoft.com/office/drawing/2014/main" id="{2D967D16-74E0-466B-8B65-48253EF668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5562" y="65678"/>
              <a:ext cx="7643" cy="3969301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4" name="Imagen 43">
              <a:extLst>
                <a:ext uri="{FF2B5EF4-FFF2-40B4-BE49-F238E27FC236}">
                  <a16:creationId xmlns:a16="http://schemas.microsoft.com/office/drawing/2014/main" id="{62A215E4-55D7-48F0-8A7E-38FE96130B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4631" y="4874915"/>
              <a:ext cx="390749" cy="385851"/>
            </a:xfrm>
            <a:prstGeom prst="rect">
              <a:avLst/>
            </a:prstGeom>
          </p:spPr>
        </p:pic>
        <p:pic>
          <p:nvPicPr>
            <p:cNvPr id="45" name="Imagen 44">
              <a:extLst>
                <a:ext uri="{FF2B5EF4-FFF2-40B4-BE49-F238E27FC236}">
                  <a16:creationId xmlns:a16="http://schemas.microsoft.com/office/drawing/2014/main" id="{377C36E4-C802-4930-9734-74B9EF3764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5426" y="1002833"/>
              <a:ext cx="452419" cy="452419"/>
            </a:xfrm>
            <a:prstGeom prst="rect">
              <a:avLst/>
            </a:prstGeom>
          </p:spPr>
        </p:pic>
        <p:pic>
          <p:nvPicPr>
            <p:cNvPr id="46" name="Imagen 45">
              <a:extLst>
                <a:ext uri="{FF2B5EF4-FFF2-40B4-BE49-F238E27FC236}">
                  <a16:creationId xmlns:a16="http://schemas.microsoft.com/office/drawing/2014/main" id="{041A8521-CD41-4120-B99D-57D6F1BA66E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1355" y="4707397"/>
              <a:ext cx="452419" cy="452419"/>
            </a:xfrm>
            <a:prstGeom prst="rect">
              <a:avLst/>
            </a:prstGeom>
          </p:spPr>
        </p:pic>
        <p:pic>
          <p:nvPicPr>
            <p:cNvPr id="47" name="Imagen 46">
              <a:extLst>
                <a:ext uri="{FF2B5EF4-FFF2-40B4-BE49-F238E27FC236}">
                  <a16:creationId xmlns:a16="http://schemas.microsoft.com/office/drawing/2014/main" id="{5DEB91F2-BAC3-42FB-AC6F-7A0AFC6391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60815" y="1708322"/>
              <a:ext cx="452419" cy="452419"/>
            </a:xfrm>
            <a:prstGeom prst="rect">
              <a:avLst/>
            </a:prstGeom>
          </p:spPr>
        </p:pic>
        <p:pic>
          <p:nvPicPr>
            <p:cNvPr id="48" name="Imagen 47">
              <a:extLst>
                <a:ext uri="{FF2B5EF4-FFF2-40B4-BE49-F238E27FC236}">
                  <a16:creationId xmlns:a16="http://schemas.microsoft.com/office/drawing/2014/main" id="{2A48191F-AE1C-43B6-8D01-38E48C2A4C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9406" y="3661903"/>
              <a:ext cx="452419" cy="452419"/>
            </a:xfrm>
            <a:prstGeom prst="rect">
              <a:avLst/>
            </a:prstGeom>
          </p:spPr>
        </p:pic>
        <p:pic>
          <p:nvPicPr>
            <p:cNvPr id="49" name="Imagen 48">
              <a:extLst>
                <a:ext uri="{FF2B5EF4-FFF2-40B4-BE49-F238E27FC236}">
                  <a16:creationId xmlns:a16="http://schemas.microsoft.com/office/drawing/2014/main" id="{55B834C9-99AB-4289-AC6D-3A34D56463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81143" y="2112826"/>
              <a:ext cx="452419" cy="452419"/>
            </a:xfrm>
            <a:prstGeom prst="rect">
              <a:avLst/>
            </a:prstGeom>
          </p:spPr>
        </p:pic>
        <p:pic>
          <p:nvPicPr>
            <p:cNvPr id="50" name="Imagen 49">
              <a:extLst>
                <a:ext uri="{FF2B5EF4-FFF2-40B4-BE49-F238E27FC236}">
                  <a16:creationId xmlns:a16="http://schemas.microsoft.com/office/drawing/2014/main" id="{D38E0DC4-AC5B-48C0-A099-A04DDADED8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20060" y="1263802"/>
              <a:ext cx="452419" cy="452418"/>
            </a:xfrm>
            <a:prstGeom prst="rect">
              <a:avLst/>
            </a:prstGeom>
          </p:spPr>
        </p:pic>
        <p:pic>
          <p:nvPicPr>
            <p:cNvPr id="51" name="Imagen 50">
              <a:extLst>
                <a:ext uri="{FF2B5EF4-FFF2-40B4-BE49-F238E27FC236}">
                  <a16:creationId xmlns:a16="http://schemas.microsoft.com/office/drawing/2014/main" id="{4FCB697D-0667-4507-8EC1-38C99EE0B9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98488" y="2138001"/>
              <a:ext cx="452419" cy="452419"/>
            </a:xfrm>
            <a:prstGeom prst="rect">
              <a:avLst/>
            </a:prstGeom>
          </p:spPr>
        </p:pic>
        <p:sp>
          <p:nvSpPr>
            <p:cNvPr id="52" name="flohmarkt">
              <a:extLst>
                <a:ext uri="{FF2B5EF4-FFF2-40B4-BE49-F238E27FC236}">
                  <a16:creationId xmlns:a16="http://schemas.microsoft.com/office/drawing/2014/main" id="{089A688B-9CEC-417F-8924-E26998CDCA6A}"/>
                </a:ext>
              </a:extLst>
            </p:cNvPr>
            <p:cNvSpPr/>
            <p:nvPr/>
          </p:nvSpPr>
          <p:spPr>
            <a:xfrm>
              <a:off x="1731412" y="944104"/>
              <a:ext cx="763068" cy="94465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es-ES" sz="2000" dirty="0" err="1"/>
                <a:t>Floh</a:t>
              </a:r>
              <a:r>
                <a:rPr lang="es-ES" sz="2000" dirty="0"/>
                <a:t> </a:t>
              </a:r>
              <a:r>
                <a:rPr lang="es-ES" sz="2000" dirty="0" err="1"/>
                <a:t>markt</a:t>
              </a:r>
              <a:endParaRPr lang="es-ES" sz="2000" dirty="0"/>
            </a:p>
          </p:txBody>
        </p:sp>
        <p:sp>
          <p:nvSpPr>
            <p:cNvPr id="53" name="kiosk">
              <a:extLst>
                <a:ext uri="{FF2B5EF4-FFF2-40B4-BE49-F238E27FC236}">
                  <a16:creationId xmlns:a16="http://schemas.microsoft.com/office/drawing/2014/main" id="{9AAC1E58-3233-4792-9A52-93EC9470736F}"/>
                </a:ext>
              </a:extLst>
            </p:cNvPr>
            <p:cNvSpPr/>
            <p:nvPr/>
          </p:nvSpPr>
          <p:spPr>
            <a:xfrm>
              <a:off x="5558052" y="911977"/>
              <a:ext cx="888311" cy="67827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2000" dirty="0" err="1"/>
                <a:t>Kiosk</a:t>
              </a:r>
              <a:endParaRPr lang="es-ES" dirty="0"/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EF54E04E-1E5B-4637-88B0-D8749EAF1225}"/>
                </a:ext>
              </a:extLst>
            </p:cNvPr>
            <p:cNvSpPr/>
            <p:nvPr/>
          </p:nvSpPr>
          <p:spPr>
            <a:xfrm>
              <a:off x="5369205" y="2226446"/>
              <a:ext cx="1070774" cy="24276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5" name="pizzeria veneta">
              <a:extLst>
                <a:ext uri="{FF2B5EF4-FFF2-40B4-BE49-F238E27FC236}">
                  <a16:creationId xmlns:a16="http://schemas.microsoft.com/office/drawing/2014/main" id="{B46191D0-292D-4F1C-8533-08390B05946F}"/>
                </a:ext>
              </a:extLst>
            </p:cNvPr>
            <p:cNvSpPr/>
            <p:nvPr/>
          </p:nvSpPr>
          <p:spPr>
            <a:xfrm>
              <a:off x="7362767" y="904315"/>
              <a:ext cx="1267031" cy="67827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2000" dirty="0" err="1"/>
                <a:t>Pizzeria</a:t>
              </a:r>
              <a:r>
                <a:rPr lang="es-ES" sz="2000" dirty="0"/>
                <a:t> </a:t>
              </a:r>
              <a:r>
                <a:rPr lang="es-ES" sz="2000" dirty="0" err="1"/>
                <a:t>Veneta</a:t>
              </a:r>
              <a:endParaRPr lang="es-ES" sz="2000" dirty="0"/>
            </a:p>
          </p:txBody>
        </p:sp>
        <p:sp>
          <p:nvSpPr>
            <p:cNvPr id="57" name="schule">
              <a:extLst>
                <a:ext uri="{FF2B5EF4-FFF2-40B4-BE49-F238E27FC236}">
                  <a16:creationId xmlns:a16="http://schemas.microsoft.com/office/drawing/2014/main" id="{F25AF4E4-2C4B-40CE-A539-50643AAA10B4}"/>
                </a:ext>
              </a:extLst>
            </p:cNvPr>
            <p:cNvSpPr/>
            <p:nvPr/>
          </p:nvSpPr>
          <p:spPr>
            <a:xfrm>
              <a:off x="5440586" y="4158117"/>
              <a:ext cx="1022583" cy="67827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2000" dirty="0" err="1"/>
                <a:t>Schule</a:t>
              </a:r>
              <a:endParaRPr lang="es-ES" dirty="0"/>
            </a:p>
          </p:txBody>
        </p:sp>
        <p:sp>
          <p:nvSpPr>
            <p:cNvPr id="58" name="kaufhaus">
              <a:extLst>
                <a:ext uri="{FF2B5EF4-FFF2-40B4-BE49-F238E27FC236}">
                  <a16:creationId xmlns:a16="http://schemas.microsoft.com/office/drawing/2014/main" id="{19D631FC-5210-45DE-8906-FFDBCF8149D5}"/>
                </a:ext>
              </a:extLst>
            </p:cNvPr>
            <p:cNvSpPr/>
            <p:nvPr/>
          </p:nvSpPr>
          <p:spPr>
            <a:xfrm>
              <a:off x="3528114" y="3782438"/>
              <a:ext cx="851329" cy="137737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es-ES" sz="2000" dirty="0" err="1"/>
                <a:t>Kaufhaus</a:t>
              </a:r>
              <a:endParaRPr lang="es-ES" dirty="0"/>
            </a:p>
          </p:txBody>
        </p:sp>
        <p:sp>
          <p:nvSpPr>
            <p:cNvPr id="59" name="sportplatz">
              <a:extLst>
                <a:ext uri="{FF2B5EF4-FFF2-40B4-BE49-F238E27FC236}">
                  <a16:creationId xmlns:a16="http://schemas.microsoft.com/office/drawing/2014/main" id="{380E2F12-D28D-4B7B-8A42-E25A0BDA52E3}"/>
                </a:ext>
              </a:extLst>
            </p:cNvPr>
            <p:cNvSpPr/>
            <p:nvPr/>
          </p:nvSpPr>
          <p:spPr>
            <a:xfrm>
              <a:off x="9566569" y="4158117"/>
              <a:ext cx="1495549" cy="104985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2000" dirty="0" err="1"/>
                <a:t>Sportplatz</a:t>
              </a:r>
              <a:endParaRPr lang="es-ES" sz="2000" dirty="0"/>
            </a:p>
          </p:txBody>
        </p:sp>
        <p:sp>
          <p:nvSpPr>
            <p:cNvPr id="60" name="bahnhof">
              <a:extLst>
                <a:ext uri="{FF2B5EF4-FFF2-40B4-BE49-F238E27FC236}">
                  <a16:creationId xmlns:a16="http://schemas.microsoft.com/office/drawing/2014/main" id="{9F23C728-1DE2-4EE6-9A84-6B9CA7BE067B}"/>
                </a:ext>
              </a:extLst>
            </p:cNvPr>
            <p:cNvSpPr/>
            <p:nvPr/>
          </p:nvSpPr>
          <p:spPr>
            <a:xfrm>
              <a:off x="10988" y="3518854"/>
              <a:ext cx="811371" cy="180497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es-ES" sz="2000" dirty="0"/>
                <a:t>BAHNHOF</a:t>
              </a:r>
              <a:endParaRPr lang="es-ES" dirty="0"/>
            </a:p>
          </p:txBody>
        </p:sp>
        <p:pic>
          <p:nvPicPr>
            <p:cNvPr id="61" name="Imagen 60">
              <a:extLst>
                <a:ext uri="{FF2B5EF4-FFF2-40B4-BE49-F238E27FC236}">
                  <a16:creationId xmlns:a16="http://schemas.microsoft.com/office/drawing/2014/main" id="{4872933D-194B-4570-AE3F-90B382D2BFF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68548" y="2236979"/>
              <a:ext cx="656532" cy="656532"/>
            </a:xfrm>
            <a:prstGeom prst="rect">
              <a:avLst/>
            </a:prstGeom>
          </p:spPr>
        </p:pic>
        <p:pic>
          <p:nvPicPr>
            <p:cNvPr id="62" name="Imagen 61">
              <a:extLst>
                <a:ext uri="{FF2B5EF4-FFF2-40B4-BE49-F238E27FC236}">
                  <a16:creationId xmlns:a16="http://schemas.microsoft.com/office/drawing/2014/main" id="{98970666-9A37-4250-B757-1C430CAEEB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1291" y="5438410"/>
              <a:ext cx="656532" cy="656532"/>
            </a:xfrm>
            <a:prstGeom prst="rect">
              <a:avLst/>
            </a:prstGeom>
          </p:spPr>
        </p:pic>
        <p:cxnSp>
          <p:nvCxnSpPr>
            <p:cNvPr id="63" name="Conector recto 62">
              <a:extLst>
                <a:ext uri="{FF2B5EF4-FFF2-40B4-BE49-F238E27FC236}">
                  <a16:creationId xmlns:a16="http://schemas.microsoft.com/office/drawing/2014/main" id="{8D8A1731-C224-4B93-A0A6-F06F0CE58E6E}"/>
                </a:ext>
              </a:extLst>
            </p:cNvPr>
            <p:cNvCxnSpPr>
              <a:cxnSpLocks/>
            </p:cNvCxnSpPr>
            <p:nvPr/>
          </p:nvCxnSpPr>
          <p:spPr>
            <a:xfrm>
              <a:off x="7340066" y="4626505"/>
              <a:ext cx="0" cy="638284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3">
              <a:extLst>
                <a:ext uri="{FF2B5EF4-FFF2-40B4-BE49-F238E27FC236}">
                  <a16:creationId xmlns:a16="http://schemas.microsoft.com/office/drawing/2014/main" id="{A8A524C8-2749-4581-9004-E3B6061C86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44867" y="4626505"/>
              <a:ext cx="297390" cy="656791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cto 64">
              <a:extLst>
                <a:ext uri="{FF2B5EF4-FFF2-40B4-BE49-F238E27FC236}">
                  <a16:creationId xmlns:a16="http://schemas.microsoft.com/office/drawing/2014/main" id="{345DE59F-FE94-4FB3-8689-0C2ADC7E17F6}"/>
                </a:ext>
              </a:extLst>
            </p:cNvPr>
            <p:cNvCxnSpPr>
              <a:cxnSpLocks/>
            </p:cNvCxnSpPr>
            <p:nvPr/>
          </p:nvCxnSpPr>
          <p:spPr>
            <a:xfrm>
              <a:off x="7327073" y="4020465"/>
              <a:ext cx="1062184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5">
              <a:extLst>
                <a:ext uri="{FF2B5EF4-FFF2-40B4-BE49-F238E27FC236}">
                  <a16:creationId xmlns:a16="http://schemas.microsoft.com/office/drawing/2014/main" id="{A2D8CF42-F9C1-492B-8FD1-E1221520A3FE}"/>
                </a:ext>
              </a:extLst>
            </p:cNvPr>
            <p:cNvCxnSpPr>
              <a:cxnSpLocks/>
            </p:cNvCxnSpPr>
            <p:nvPr/>
          </p:nvCxnSpPr>
          <p:spPr>
            <a:xfrm>
              <a:off x="7327073" y="4655002"/>
              <a:ext cx="771898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7" name="Imagen 66">
              <a:extLst>
                <a:ext uri="{FF2B5EF4-FFF2-40B4-BE49-F238E27FC236}">
                  <a16:creationId xmlns:a16="http://schemas.microsoft.com/office/drawing/2014/main" id="{D1A06D8B-5A3F-420D-8869-E4716D20A5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8615" y="4801841"/>
              <a:ext cx="452419" cy="452419"/>
            </a:xfrm>
            <a:prstGeom prst="rect">
              <a:avLst/>
            </a:prstGeom>
          </p:spPr>
        </p:pic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BBC2C601-1194-4669-9073-E75948A702D8}"/>
                </a:ext>
              </a:extLst>
            </p:cNvPr>
            <p:cNvSpPr/>
            <p:nvPr/>
          </p:nvSpPr>
          <p:spPr>
            <a:xfrm>
              <a:off x="7672575" y="3424076"/>
              <a:ext cx="614273" cy="26766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69" name="Imagen 68">
              <a:extLst>
                <a:ext uri="{FF2B5EF4-FFF2-40B4-BE49-F238E27FC236}">
                  <a16:creationId xmlns:a16="http://schemas.microsoft.com/office/drawing/2014/main" id="{437395C4-15D3-47F4-A0CB-64F1B18EF7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89022" y="2226446"/>
              <a:ext cx="390749" cy="385851"/>
            </a:xfrm>
            <a:prstGeom prst="rect">
              <a:avLst/>
            </a:prstGeom>
          </p:spPr>
        </p:pic>
        <p:pic>
          <p:nvPicPr>
            <p:cNvPr id="70" name="Imagen 69">
              <a:extLst>
                <a:ext uri="{FF2B5EF4-FFF2-40B4-BE49-F238E27FC236}">
                  <a16:creationId xmlns:a16="http://schemas.microsoft.com/office/drawing/2014/main" id="{44D884E4-D6E0-42DB-ABB2-3757967288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3397" y="6035635"/>
              <a:ext cx="452419" cy="452419"/>
            </a:xfrm>
            <a:prstGeom prst="rect">
              <a:avLst/>
            </a:prstGeom>
          </p:spPr>
        </p:pic>
        <p:sp>
          <p:nvSpPr>
            <p:cNvPr id="71" name="CuadroTexto 70">
              <a:extLst>
                <a:ext uri="{FF2B5EF4-FFF2-40B4-BE49-F238E27FC236}">
                  <a16:creationId xmlns:a16="http://schemas.microsoft.com/office/drawing/2014/main" id="{739B53AD-3954-4245-9AA2-975953654538}"/>
                </a:ext>
              </a:extLst>
            </p:cNvPr>
            <p:cNvSpPr txBox="1"/>
            <p:nvPr/>
          </p:nvSpPr>
          <p:spPr>
            <a:xfrm>
              <a:off x="2824751" y="260788"/>
              <a:ext cx="7082972" cy="484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err="1"/>
                <a:t>Marktstraße</a:t>
              </a:r>
              <a:r>
                <a:rPr lang="es-ES" dirty="0"/>
                <a:t>			 </a:t>
              </a:r>
              <a:r>
                <a:rPr lang="es-ES" dirty="0" err="1"/>
                <a:t>Marktstraße</a:t>
              </a:r>
              <a:endParaRPr lang="es-ES" dirty="0"/>
            </a:p>
          </p:txBody>
        </p:sp>
        <p:sp>
          <p:nvSpPr>
            <p:cNvPr id="72" name="CuadroTexto 71">
              <a:extLst>
                <a:ext uri="{FF2B5EF4-FFF2-40B4-BE49-F238E27FC236}">
                  <a16:creationId xmlns:a16="http://schemas.microsoft.com/office/drawing/2014/main" id="{8AD210FF-D80A-4252-B826-57E7D48D9EA7}"/>
                </a:ext>
              </a:extLst>
            </p:cNvPr>
            <p:cNvSpPr txBox="1"/>
            <p:nvPr/>
          </p:nvSpPr>
          <p:spPr>
            <a:xfrm>
              <a:off x="3494181" y="2807622"/>
              <a:ext cx="7082972" cy="484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err="1"/>
                <a:t>Hauptstraße</a:t>
              </a:r>
              <a:r>
                <a:rPr lang="es-ES" dirty="0"/>
                <a:t>			 </a:t>
              </a:r>
              <a:r>
                <a:rPr lang="es-ES" dirty="0" err="1"/>
                <a:t>Hauptstraße</a:t>
              </a:r>
              <a:endParaRPr lang="es-ES" dirty="0"/>
            </a:p>
          </p:txBody>
        </p:sp>
        <p:sp>
          <p:nvSpPr>
            <p:cNvPr id="73" name="CuadroTexto 72">
              <a:extLst>
                <a:ext uri="{FF2B5EF4-FFF2-40B4-BE49-F238E27FC236}">
                  <a16:creationId xmlns:a16="http://schemas.microsoft.com/office/drawing/2014/main" id="{D9808EA0-05FD-4059-9AE2-EC40913C2B6B}"/>
                </a:ext>
              </a:extLst>
            </p:cNvPr>
            <p:cNvSpPr txBox="1"/>
            <p:nvPr/>
          </p:nvSpPr>
          <p:spPr>
            <a:xfrm>
              <a:off x="2405378" y="5359363"/>
              <a:ext cx="8812841" cy="484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err="1"/>
                <a:t>Paulstraße</a:t>
              </a:r>
              <a:r>
                <a:rPr lang="es-ES" dirty="0"/>
                <a:t>					 </a:t>
              </a:r>
              <a:r>
                <a:rPr lang="es-ES" dirty="0" err="1"/>
                <a:t>Paulstraße</a:t>
              </a:r>
              <a:endParaRPr lang="es-ES" dirty="0"/>
            </a:p>
          </p:txBody>
        </p:sp>
        <p:sp>
          <p:nvSpPr>
            <p:cNvPr id="74" name="CuadroTexto 73">
              <a:extLst>
                <a:ext uri="{FF2B5EF4-FFF2-40B4-BE49-F238E27FC236}">
                  <a16:creationId xmlns:a16="http://schemas.microsoft.com/office/drawing/2014/main" id="{6CC6797D-CFDB-4824-9821-FD8AFD413B7A}"/>
                </a:ext>
              </a:extLst>
            </p:cNvPr>
            <p:cNvSpPr txBox="1"/>
            <p:nvPr/>
          </p:nvSpPr>
          <p:spPr>
            <a:xfrm rot="16200000">
              <a:off x="-60541" y="2801624"/>
              <a:ext cx="2684607" cy="445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err="1"/>
                <a:t>Bahnhofstraße</a:t>
              </a:r>
              <a:endParaRPr lang="es-ES" dirty="0"/>
            </a:p>
          </p:txBody>
        </p:sp>
        <p:sp>
          <p:nvSpPr>
            <p:cNvPr id="75" name="CuadroTexto 74">
              <a:extLst>
                <a:ext uri="{FF2B5EF4-FFF2-40B4-BE49-F238E27FC236}">
                  <a16:creationId xmlns:a16="http://schemas.microsoft.com/office/drawing/2014/main" id="{673A8A7F-97B1-4D86-BE96-D6BB7DEBDA14}"/>
                </a:ext>
              </a:extLst>
            </p:cNvPr>
            <p:cNvSpPr txBox="1"/>
            <p:nvPr/>
          </p:nvSpPr>
          <p:spPr>
            <a:xfrm rot="16200000">
              <a:off x="871799" y="2780037"/>
              <a:ext cx="4376173" cy="445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err="1"/>
                <a:t>Kantstraße</a:t>
              </a:r>
              <a:r>
                <a:rPr lang="es-ES" dirty="0"/>
                <a:t>	 </a:t>
              </a:r>
              <a:r>
                <a:rPr lang="es-ES" dirty="0" err="1"/>
                <a:t>Kantstraße</a:t>
              </a:r>
              <a:endParaRPr lang="es-ES" dirty="0"/>
            </a:p>
          </p:txBody>
        </p:sp>
        <p:sp>
          <p:nvSpPr>
            <p:cNvPr id="76" name="CuadroTexto 75">
              <a:extLst>
                <a:ext uri="{FF2B5EF4-FFF2-40B4-BE49-F238E27FC236}">
                  <a16:creationId xmlns:a16="http://schemas.microsoft.com/office/drawing/2014/main" id="{05CDA447-2DC0-4C6C-972D-D70F77304F4B}"/>
                </a:ext>
              </a:extLst>
            </p:cNvPr>
            <p:cNvSpPr txBox="1"/>
            <p:nvPr/>
          </p:nvSpPr>
          <p:spPr>
            <a:xfrm rot="16200000">
              <a:off x="2282102" y="2712213"/>
              <a:ext cx="5062116" cy="445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err="1"/>
                <a:t>Elisabethstraße</a:t>
              </a:r>
              <a:r>
                <a:rPr lang="es-ES" dirty="0"/>
                <a:t>	   </a:t>
              </a:r>
              <a:r>
                <a:rPr lang="es-ES" dirty="0" err="1"/>
                <a:t>Elisabethsraße</a:t>
              </a:r>
              <a:endParaRPr lang="es-ES" dirty="0"/>
            </a:p>
          </p:txBody>
        </p:sp>
        <p:sp>
          <p:nvSpPr>
            <p:cNvPr id="77" name="CuadroTexto 76">
              <a:extLst>
                <a:ext uri="{FF2B5EF4-FFF2-40B4-BE49-F238E27FC236}">
                  <a16:creationId xmlns:a16="http://schemas.microsoft.com/office/drawing/2014/main" id="{81FF8B7F-3E69-480A-A7E9-95F4A143C7EF}"/>
                </a:ext>
              </a:extLst>
            </p:cNvPr>
            <p:cNvSpPr txBox="1"/>
            <p:nvPr/>
          </p:nvSpPr>
          <p:spPr>
            <a:xfrm rot="16200000">
              <a:off x="4055777" y="2378462"/>
              <a:ext cx="5570032" cy="445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err="1"/>
                <a:t>Parkstraße</a:t>
              </a:r>
              <a:r>
                <a:rPr lang="es-ES" dirty="0"/>
                <a:t>	        </a:t>
              </a:r>
              <a:r>
                <a:rPr lang="es-ES" dirty="0" err="1"/>
                <a:t>Parkstraße</a:t>
              </a:r>
              <a:endParaRPr lang="es-ES" dirty="0"/>
            </a:p>
          </p:txBody>
        </p:sp>
        <p:sp>
          <p:nvSpPr>
            <p:cNvPr id="78" name="CuadroTexto 77">
              <a:extLst>
                <a:ext uri="{FF2B5EF4-FFF2-40B4-BE49-F238E27FC236}">
                  <a16:creationId xmlns:a16="http://schemas.microsoft.com/office/drawing/2014/main" id="{B3D0A14D-6FE7-4C2C-B205-647BE33DEC25}"/>
                </a:ext>
              </a:extLst>
            </p:cNvPr>
            <p:cNvSpPr txBox="1"/>
            <p:nvPr/>
          </p:nvSpPr>
          <p:spPr>
            <a:xfrm rot="17836696">
              <a:off x="6757789" y="2871114"/>
              <a:ext cx="5362994" cy="445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err="1"/>
                <a:t>Sportstraße</a:t>
              </a:r>
              <a:r>
                <a:rPr lang="es-ES" dirty="0"/>
                <a:t>		 </a:t>
              </a:r>
              <a:r>
                <a:rPr lang="es-ES" dirty="0" err="1"/>
                <a:t>Sportstraße</a:t>
              </a:r>
              <a:endParaRPr lang="es-ES" dirty="0"/>
            </a:p>
          </p:txBody>
        </p:sp>
        <p:sp>
          <p:nvSpPr>
            <p:cNvPr id="79" name="CuadroTexto 78">
              <a:extLst>
                <a:ext uri="{FF2B5EF4-FFF2-40B4-BE49-F238E27FC236}">
                  <a16:creationId xmlns:a16="http://schemas.microsoft.com/office/drawing/2014/main" id="{45B022DD-8C3E-45EC-812F-6A8002066C65}"/>
                </a:ext>
              </a:extLst>
            </p:cNvPr>
            <p:cNvSpPr txBox="1"/>
            <p:nvPr/>
          </p:nvSpPr>
          <p:spPr>
            <a:xfrm>
              <a:off x="7270509" y="4054085"/>
              <a:ext cx="1407997" cy="484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err="1"/>
                <a:t>Badstraße</a:t>
              </a:r>
              <a:endParaRPr lang="es-ES" dirty="0"/>
            </a:p>
          </p:txBody>
        </p:sp>
      </p:grpSp>
      <p:sp>
        <p:nvSpPr>
          <p:cNvPr id="82" name="CuadroTexto 81">
            <a:extLst>
              <a:ext uri="{FF2B5EF4-FFF2-40B4-BE49-F238E27FC236}">
                <a16:creationId xmlns:a16="http://schemas.microsoft.com/office/drawing/2014/main" id="{A053D2A0-09D5-4D89-A1B0-9F983082871B}"/>
              </a:ext>
            </a:extLst>
          </p:cNvPr>
          <p:cNvSpPr txBox="1"/>
          <p:nvPr/>
        </p:nvSpPr>
        <p:spPr>
          <a:xfrm>
            <a:off x="15288" y="0"/>
            <a:ext cx="6461521" cy="1477328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Sigue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camino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indicado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 el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ratón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bist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am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Bahnhof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gehst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links in die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Bahnhofstraße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bis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ersten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Kreuzung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rechts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Du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gehst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bis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Ampel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links bis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Ende, und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einfach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der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Ecke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rechst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Haz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solución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dirty="0"/>
          </a:p>
        </p:txBody>
      </p:sp>
      <p:sp>
        <p:nvSpPr>
          <p:cNvPr id="84" name="Rectángulo 83">
            <a:extLst>
              <a:ext uri="{FF2B5EF4-FFF2-40B4-BE49-F238E27FC236}">
                <a16:creationId xmlns:a16="http://schemas.microsoft.com/office/drawing/2014/main" id="{925902C7-5A98-49B6-9E62-9C41BC4B08EB}"/>
              </a:ext>
            </a:extLst>
          </p:cNvPr>
          <p:cNvSpPr/>
          <p:nvPr/>
        </p:nvSpPr>
        <p:spPr>
          <a:xfrm>
            <a:off x="5867996" y="6486263"/>
            <a:ext cx="1954474" cy="36020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 err="1"/>
              <a:t>Stadtpark</a:t>
            </a:r>
            <a:endParaRPr lang="es-ES" sz="2400" dirty="0"/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657A7069-E354-46B7-B6DB-433DE5DC3917}"/>
              </a:ext>
            </a:extLst>
          </p:cNvPr>
          <p:cNvSpPr txBox="1"/>
          <p:nvPr/>
        </p:nvSpPr>
        <p:spPr>
          <a:xfrm>
            <a:off x="6591318" y="5424"/>
            <a:ext cx="5585394" cy="1477328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Sigue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camino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indicado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 el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ratón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Estás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BAHNHOF,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gira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hacia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izquierda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Bahnhofstraße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hasta el primer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cruce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después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la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derecha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Llega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hasta el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semáforo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la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izquierda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hasta el final, y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esquina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la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derecha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estás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s-ES" b="1" dirty="0"/>
          </a:p>
        </p:txBody>
      </p:sp>
      <p:sp>
        <p:nvSpPr>
          <p:cNvPr id="95" name="Estrella: 5 puntas 94">
            <a:extLst>
              <a:ext uri="{FF2B5EF4-FFF2-40B4-BE49-F238E27FC236}">
                <a16:creationId xmlns:a16="http://schemas.microsoft.com/office/drawing/2014/main" id="{A5F8675B-365F-4619-AC8C-19C2945FB62E}"/>
              </a:ext>
            </a:extLst>
          </p:cNvPr>
          <p:cNvSpPr/>
          <p:nvPr/>
        </p:nvSpPr>
        <p:spPr>
          <a:xfrm>
            <a:off x="3546764" y="1830513"/>
            <a:ext cx="4114544" cy="3492568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dirty="0"/>
              <a:t>Super </a:t>
            </a:r>
            <a:r>
              <a:rPr lang="es-ES" sz="4400" dirty="0" err="1"/>
              <a:t>gut</a:t>
            </a:r>
            <a:r>
              <a:rPr lang="es-ES" sz="4400" dirty="0"/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389469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hlinkClick r:id="rId2" action="ppaction://hlinksldjump"/>
            <a:extLst>
              <a:ext uri="{FF2B5EF4-FFF2-40B4-BE49-F238E27FC236}">
                <a16:creationId xmlns:a16="http://schemas.microsoft.com/office/drawing/2014/main" id="{0D09B9AD-E2B3-4E3C-8F17-00BDFC2A1EF5}"/>
              </a:ext>
            </a:extLst>
          </p:cNvPr>
          <p:cNvSpPr/>
          <p:nvPr/>
        </p:nvSpPr>
        <p:spPr>
          <a:xfrm>
            <a:off x="2032000" y="1132114"/>
            <a:ext cx="8621486" cy="4397829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>
                <a:solidFill>
                  <a:schemeClr val="bg1"/>
                </a:solidFill>
                <a:latin typeface="Berlin Sans FB Demi" panose="020E0802020502020306" pitchFamily="34" charset="0"/>
              </a:rPr>
              <a:t>FALSH!</a:t>
            </a:r>
          </a:p>
          <a:p>
            <a:pPr algn="ctr"/>
            <a:r>
              <a:rPr lang="es-ES" sz="6000" dirty="0">
                <a:solidFill>
                  <a:schemeClr val="bg1"/>
                </a:solidFill>
                <a:latin typeface="Berlin Sans FB Demi" panose="020E0802020502020306" pitchFamily="34" charset="0"/>
              </a:rPr>
              <a:t>NOCH EIN MAL</a:t>
            </a:r>
          </a:p>
        </p:txBody>
      </p:sp>
    </p:spTree>
    <p:extLst>
      <p:ext uri="{BB962C8B-B14F-4D97-AF65-F5344CB8AC3E}">
        <p14:creationId xmlns:p14="http://schemas.microsoft.com/office/powerpoint/2010/main" val="40404192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171</Words>
  <Application>Microsoft Office PowerPoint</Application>
  <PresentationFormat>Panorámica</PresentationFormat>
  <Paragraphs>26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Berlin Sans FB Demi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Rocío Andreu Reinón</dc:creator>
  <cp:lastModifiedBy>Rocío Andreu Reinón</cp:lastModifiedBy>
  <cp:revision>2</cp:revision>
  <dcterms:created xsi:type="dcterms:W3CDTF">2020-09-07T13:56:53Z</dcterms:created>
  <dcterms:modified xsi:type="dcterms:W3CDTF">2020-09-07T14:13:04Z</dcterms:modified>
</cp:coreProperties>
</file>