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av" ContentType="audio/x-wa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8" r:id="rId2"/>
    <p:sldId id="256" r:id="rId3"/>
    <p:sldId id="257" r:id="rId4"/>
  </p:sldIdLst>
  <p:sldSz cx="12798425" cy="7199313"/>
  <p:notesSz cx="6858000" cy="9144000"/>
  <p:defaultTextStyle>
    <a:defPPr>
      <a:defRPr lang="it-IT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9248" autoAdjust="0"/>
    <p:restoredTop sz="94660"/>
  </p:normalViewPr>
  <p:slideViewPr>
    <p:cSldViewPr snapToGrid="0">
      <p:cViewPr varScale="1">
        <p:scale>
          <a:sx n="80" d="100"/>
          <a:sy n="80" d="100"/>
        </p:scale>
        <p:origin x="120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slide" Target="slides/slide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99803" y="1178222"/>
            <a:ext cx="9598819" cy="2506427"/>
          </a:xfrm>
        </p:spPr>
        <p:txBody>
          <a:bodyPr anchor="b"/>
          <a:lstStyle>
            <a:lvl1pPr algn="ctr">
              <a:defRPr sz="6298"/>
            </a:lvl1pPr>
          </a:lstStyle>
          <a:p>
            <a:r>
              <a:rPr lang="it-IT" smtClean="0"/>
              <a:t>Fare clic per modificare lo stile del titolo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99803" y="3781306"/>
            <a:ext cx="9598819" cy="1738167"/>
          </a:xfrm>
        </p:spPr>
        <p:txBody>
          <a:bodyPr/>
          <a:lstStyle>
            <a:lvl1pPr marL="0" indent="0" algn="ctr">
              <a:buNone/>
              <a:defRPr sz="2519"/>
            </a:lvl1pPr>
            <a:lvl2pPr marL="479923" indent="0" algn="ctr">
              <a:buNone/>
              <a:defRPr sz="2099"/>
            </a:lvl2pPr>
            <a:lvl3pPr marL="959846" indent="0" algn="ctr">
              <a:buNone/>
              <a:defRPr sz="1889"/>
            </a:lvl3pPr>
            <a:lvl4pPr marL="1439769" indent="0" algn="ctr">
              <a:buNone/>
              <a:defRPr sz="1680"/>
            </a:lvl4pPr>
            <a:lvl5pPr marL="1919691" indent="0" algn="ctr">
              <a:buNone/>
              <a:defRPr sz="1680"/>
            </a:lvl5pPr>
            <a:lvl6pPr marL="2399614" indent="0" algn="ctr">
              <a:buNone/>
              <a:defRPr sz="1680"/>
            </a:lvl6pPr>
            <a:lvl7pPr marL="2879537" indent="0" algn="ctr">
              <a:buNone/>
              <a:defRPr sz="1680"/>
            </a:lvl7pPr>
            <a:lvl8pPr marL="3359460" indent="0" algn="ctr">
              <a:buNone/>
              <a:defRPr sz="1680"/>
            </a:lvl8pPr>
            <a:lvl9pPr marL="3839383" indent="0" algn="ctr">
              <a:buNone/>
              <a:defRPr sz="1680"/>
            </a:lvl9pPr>
          </a:lstStyle>
          <a:p>
            <a:r>
              <a:rPr lang="it-IT" smtClean="0"/>
              <a:t>Fare clic per modificare lo stile del sottotitolo dello schema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FA2DD2-2631-4BF2-AE9B-79AE8D7397FA}" type="datetimeFigureOut">
              <a:rPr lang="it-IT" smtClean="0"/>
              <a:t>23/09/2020</a:t>
            </a:fld>
            <a:endParaRPr lang="it-IT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4E04E2-B9AD-4964-9EFF-750233DFCF7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93920731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olo e contenu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lo stile del titolo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FA2DD2-2631-4BF2-AE9B-79AE8D7397FA}" type="datetimeFigureOut">
              <a:rPr lang="it-IT" smtClean="0"/>
              <a:t>23/09/2020</a:t>
            </a:fld>
            <a:endParaRPr lang="it-IT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4E04E2-B9AD-4964-9EFF-750233DFCF7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408097703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Intestazione sezio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73226" y="1794830"/>
            <a:ext cx="11038642" cy="2994714"/>
          </a:xfrm>
        </p:spPr>
        <p:txBody>
          <a:bodyPr anchor="b"/>
          <a:lstStyle>
            <a:lvl1pPr>
              <a:defRPr sz="6298"/>
            </a:lvl1pPr>
          </a:lstStyle>
          <a:p>
            <a:r>
              <a:rPr lang="it-IT" smtClean="0"/>
              <a:t>Fare clic per modificare lo stile del titolo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73226" y="4817875"/>
            <a:ext cx="11038642" cy="1574849"/>
          </a:xfrm>
        </p:spPr>
        <p:txBody>
          <a:bodyPr/>
          <a:lstStyle>
            <a:lvl1pPr marL="0" indent="0">
              <a:buNone/>
              <a:defRPr sz="2519">
                <a:solidFill>
                  <a:schemeClr val="tx1">
                    <a:tint val="75000"/>
                  </a:schemeClr>
                </a:solidFill>
              </a:defRPr>
            </a:lvl1pPr>
            <a:lvl2pPr marL="479923" indent="0">
              <a:buNone/>
              <a:defRPr sz="2099">
                <a:solidFill>
                  <a:schemeClr val="tx1">
                    <a:tint val="75000"/>
                  </a:schemeClr>
                </a:solidFill>
              </a:defRPr>
            </a:lvl2pPr>
            <a:lvl3pPr marL="959846" indent="0">
              <a:buNone/>
              <a:defRPr sz="1889">
                <a:solidFill>
                  <a:schemeClr val="tx1">
                    <a:tint val="75000"/>
                  </a:schemeClr>
                </a:solidFill>
              </a:defRPr>
            </a:lvl3pPr>
            <a:lvl4pPr marL="1439769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4pPr>
            <a:lvl5pPr marL="1919691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5pPr>
            <a:lvl6pPr marL="2399614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6pPr>
            <a:lvl7pPr marL="2879537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7pPr>
            <a:lvl8pPr marL="3359460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8pPr>
            <a:lvl9pPr marL="3839383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FA2DD2-2631-4BF2-AE9B-79AE8D7397FA}" type="datetimeFigureOut">
              <a:rPr lang="it-IT" smtClean="0"/>
              <a:t>23/09/2020</a:t>
            </a:fld>
            <a:endParaRPr lang="it-IT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4E04E2-B9AD-4964-9EFF-750233DFCF7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5031376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e contenu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lo stile del titolo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79892" y="1916484"/>
            <a:ext cx="5439331" cy="4567898"/>
          </a:xfrm>
        </p:spPr>
        <p:txBody>
          <a:bodyPr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479202" y="1916484"/>
            <a:ext cx="5439331" cy="4567898"/>
          </a:xfrm>
        </p:spPr>
        <p:txBody>
          <a:bodyPr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FA2DD2-2631-4BF2-AE9B-79AE8D7397FA}" type="datetimeFigureOut">
              <a:rPr lang="it-IT" smtClean="0"/>
              <a:t>23/09/2020</a:t>
            </a:fld>
            <a:endParaRPr lang="it-IT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4E04E2-B9AD-4964-9EFF-750233DFCF7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42459702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nfron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1558" y="383297"/>
            <a:ext cx="11038642" cy="1391534"/>
          </a:xfrm>
        </p:spPr>
        <p:txBody>
          <a:bodyPr/>
          <a:lstStyle/>
          <a:p>
            <a:r>
              <a:rPr lang="it-IT" smtClean="0"/>
              <a:t>Fare clic per modificare lo stile del titolo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81559" y="1764832"/>
            <a:ext cx="5414333" cy="864917"/>
          </a:xfrm>
        </p:spPr>
        <p:txBody>
          <a:bodyPr anchor="b"/>
          <a:lstStyle>
            <a:lvl1pPr marL="0" indent="0">
              <a:buNone/>
              <a:defRPr sz="2519" b="1"/>
            </a:lvl1pPr>
            <a:lvl2pPr marL="479923" indent="0">
              <a:buNone/>
              <a:defRPr sz="2099" b="1"/>
            </a:lvl2pPr>
            <a:lvl3pPr marL="959846" indent="0">
              <a:buNone/>
              <a:defRPr sz="1889" b="1"/>
            </a:lvl3pPr>
            <a:lvl4pPr marL="1439769" indent="0">
              <a:buNone/>
              <a:defRPr sz="1680" b="1"/>
            </a:lvl4pPr>
            <a:lvl5pPr marL="1919691" indent="0">
              <a:buNone/>
              <a:defRPr sz="1680" b="1"/>
            </a:lvl5pPr>
            <a:lvl6pPr marL="2399614" indent="0">
              <a:buNone/>
              <a:defRPr sz="1680" b="1"/>
            </a:lvl6pPr>
            <a:lvl7pPr marL="2879537" indent="0">
              <a:buNone/>
              <a:defRPr sz="1680" b="1"/>
            </a:lvl7pPr>
            <a:lvl8pPr marL="3359460" indent="0">
              <a:buNone/>
              <a:defRPr sz="1680" b="1"/>
            </a:lvl8pPr>
            <a:lvl9pPr marL="3839383" indent="0">
              <a:buNone/>
              <a:defRPr sz="1680" b="1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81559" y="2629749"/>
            <a:ext cx="5414333" cy="3867965"/>
          </a:xfrm>
        </p:spPr>
        <p:txBody>
          <a:bodyPr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479202" y="1764832"/>
            <a:ext cx="5440998" cy="864917"/>
          </a:xfrm>
        </p:spPr>
        <p:txBody>
          <a:bodyPr anchor="b"/>
          <a:lstStyle>
            <a:lvl1pPr marL="0" indent="0">
              <a:buNone/>
              <a:defRPr sz="2519" b="1"/>
            </a:lvl1pPr>
            <a:lvl2pPr marL="479923" indent="0">
              <a:buNone/>
              <a:defRPr sz="2099" b="1"/>
            </a:lvl2pPr>
            <a:lvl3pPr marL="959846" indent="0">
              <a:buNone/>
              <a:defRPr sz="1889" b="1"/>
            </a:lvl3pPr>
            <a:lvl4pPr marL="1439769" indent="0">
              <a:buNone/>
              <a:defRPr sz="1680" b="1"/>
            </a:lvl4pPr>
            <a:lvl5pPr marL="1919691" indent="0">
              <a:buNone/>
              <a:defRPr sz="1680" b="1"/>
            </a:lvl5pPr>
            <a:lvl6pPr marL="2399614" indent="0">
              <a:buNone/>
              <a:defRPr sz="1680" b="1"/>
            </a:lvl6pPr>
            <a:lvl7pPr marL="2879537" indent="0">
              <a:buNone/>
              <a:defRPr sz="1680" b="1"/>
            </a:lvl7pPr>
            <a:lvl8pPr marL="3359460" indent="0">
              <a:buNone/>
              <a:defRPr sz="1680" b="1"/>
            </a:lvl8pPr>
            <a:lvl9pPr marL="3839383" indent="0">
              <a:buNone/>
              <a:defRPr sz="1680" b="1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479202" y="2629749"/>
            <a:ext cx="5440998" cy="3867965"/>
          </a:xfrm>
        </p:spPr>
        <p:txBody>
          <a:bodyPr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FA2DD2-2631-4BF2-AE9B-79AE8D7397FA}" type="datetimeFigureOut">
              <a:rPr lang="it-IT" smtClean="0"/>
              <a:t>23/09/2020</a:t>
            </a:fld>
            <a:endParaRPr lang="it-IT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4E04E2-B9AD-4964-9EFF-750233DFCF7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76150273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lo stile del titolo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FA2DD2-2631-4BF2-AE9B-79AE8D7397FA}" type="datetimeFigureOut">
              <a:rPr lang="it-IT" smtClean="0"/>
              <a:t>23/09/2020</a:t>
            </a:fld>
            <a:endParaRPr lang="it-IT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4E04E2-B9AD-4964-9EFF-750233DFCF7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431841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uot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FA2DD2-2631-4BF2-AE9B-79AE8D7397FA}" type="datetimeFigureOut">
              <a:rPr lang="it-IT" smtClean="0"/>
              <a:t>23/09/2020</a:t>
            </a:fld>
            <a:endParaRPr lang="it-IT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4E04E2-B9AD-4964-9EFF-750233DFCF7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30088507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to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1559" y="479954"/>
            <a:ext cx="4127825" cy="1679840"/>
          </a:xfrm>
        </p:spPr>
        <p:txBody>
          <a:bodyPr anchor="b"/>
          <a:lstStyle>
            <a:lvl1pPr>
              <a:defRPr sz="3359"/>
            </a:lvl1pPr>
          </a:lstStyle>
          <a:p>
            <a:r>
              <a:rPr lang="it-IT" smtClean="0"/>
              <a:t>Fare clic per modificare lo stile del titolo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40997" y="1036569"/>
            <a:ext cx="6479203" cy="5116178"/>
          </a:xfrm>
        </p:spPr>
        <p:txBody>
          <a:bodyPr/>
          <a:lstStyle>
            <a:lvl1pPr>
              <a:defRPr sz="3359"/>
            </a:lvl1pPr>
            <a:lvl2pPr>
              <a:defRPr sz="2939"/>
            </a:lvl2pPr>
            <a:lvl3pPr>
              <a:defRPr sz="2519"/>
            </a:lvl3pPr>
            <a:lvl4pPr>
              <a:defRPr sz="2099"/>
            </a:lvl4pPr>
            <a:lvl5pPr>
              <a:defRPr sz="2099"/>
            </a:lvl5pPr>
            <a:lvl6pPr>
              <a:defRPr sz="2099"/>
            </a:lvl6pPr>
            <a:lvl7pPr>
              <a:defRPr sz="2099"/>
            </a:lvl7pPr>
            <a:lvl8pPr>
              <a:defRPr sz="2099"/>
            </a:lvl8pPr>
            <a:lvl9pPr>
              <a:defRPr sz="2099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81559" y="2159794"/>
            <a:ext cx="4127825" cy="4001285"/>
          </a:xfrm>
        </p:spPr>
        <p:txBody>
          <a:bodyPr/>
          <a:lstStyle>
            <a:lvl1pPr marL="0" indent="0">
              <a:buNone/>
              <a:defRPr sz="1680"/>
            </a:lvl1pPr>
            <a:lvl2pPr marL="479923" indent="0">
              <a:buNone/>
              <a:defRPr sz="1470"/>
            </a:lvl2pPr>
            <a:lvl3pPr marL="959846" indent="0">
              <a:buNone/>
              <a:defRPr sz="1260"/>
            </a:lvl3pPr>
            <a:lvl4pPr marL="1439769" indent="0">
              <a:buNone/>
              <a:defRPr sz="1050"/>
            </a:lvl4pPr>
            <a:lvl5pPr marL="1919691" indent="0">
              <a:buNone/>
              <a:defRPr sz="1050"/>
            </a:lvl5pPr>
            <a:lvl6pPr marL="2399614" indent="0">
              <a:buNone/>
              <a:defRPr sz="1050"/>
            </a:lvl6pPr>
            <a:lvl7pPr marL="2879537" indent="0">
              <a:buNone/>
              <a:defRPr sz="1050"/>
            </a:lvl7pPr>
            <a:lvl8pPr marL="3359460" indent="0">
              <a:buNone/>
              <a:defRPr sz="1050"/>
            </a:lvl8pPr>
            <a:lvl9pPr marL="3839383" indent="0">
              <a:buNone/>
              <a:defRPr sz="105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FA2DD2-2631-4BF2-AE9B-79AE8D7397FA}" type="datetimeFigureOut">
              <a:rPr lang="it-IT" smtClean="0"/>
              <a:t>23/09/2020</a:t>
            </a:fld>
            <a:endParaRPr lang="it-IT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4E04E2-B9AD-4964-9EFF-750233DFCF7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9861055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magine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1559" y="479954"/>
            <a:ext cx="4127825" cy="1679840"/>
          </a:xfrm>
        </p:spPr>
        <p:txBody>
          <a:bodyPr anchor="b"/>
          <a:lstStyle>
            <a:lvl1pPr>
              <a:defRPr sz="3359"/>
            </a:lvl1pPr>
          </a:lstStyle>
          <a:p>
            <a:r>
              <a:rPr lang="it-IT" smtClean="0"/>
              <a:t>Fare clic per modificare lo stile del titolo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440997" y="1036569"/>
            <a:ext cx="6479203" cy="5116178"/>
          </a:xfrm>
        </p:spPr>
        <p:txBody>
          <a:bodyPr anchor="t"/>
          <a:lstStyle>
            <a:lvl1pPr marL="0" indent="0">
              <a:buNone/>
              <a:defRPr sz="3359"/>
            </a:lvl1pPr>
            <a:lvl2pPr marL="479923" indent="0">
              <a:buNone/>
              <a:defRPr sz="2939"/>
            </a:lvl2pPr>
            <a:lvl3pPr marL="959846" indent="0">
              <a:buNone/>
              <a:defRPr sz="2519"/>
            </a:lvl3pPr>
            <a:lvl4pPr marL="1439769" indent="0">
              <a:buNone/>
              <a:defRPr sz="2099"/>
            </a:lvl4pPr>
            <a:lvl5pPr marL="1919691" indent="0">
              <a:buNone/>
              <a:defRPr sz="2099"/>
            </a:lvl5pPr>
            <a:lvl6pPr marL="2399614" indent="0">
              <a:buNone/>
              <a:defRPr sz="2099"/>
            </a:lvl6pPr>
            <a:lvl7pPr marL="2879537" indent="0">
              <a:buNone/>
              <a:defRPr sz="2099"/>
            </a:lvl7pPr>
            <a:lvl8pPr marL="3359460" indent="0">
              <a:buNone/>
              <a:defRPr sz="2099"/>
            </a:lvl8pPr>
            <a:lvl9pPr marL="3839383" indent="0">
              <a:buNone/>
              <a:defRPr sz="2099"/>
            </a:lvl9pPr>
          </a:lstStyle>
          <a:p>
            <a:r>
              <a:rPr lang="it-IT" smtClean="0"/>
              <a:t>Fare clic sull'icona per inserire un'immagine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81559" y="2159794"/>
            <a:ext cx="4127825" cy="4001285"/>
          </a:xfrm>
        </p:spPr>
        <p:txBody>
          <a:bodyPr/>
          <a:lstStyle>
            <a:lvl1pPr marL="0" indent="0">
              <a:buNone/>
              <a:defRPr sz="1680"/>
            </a:lvl1pPr>
            <a:lvl2pPr marL="479923" indent="0">
              <a:buNone/>
              <a:defRPr sz="1470"/>
            </a:lvl2pPr>
            <a:lvl3pPr marL="959846" indent="0">
              <a:buNone/>
              <a:defRPr sz="1260"/>
            </a:lvl3pPr>
            <a:lvl4pPr marL="1439769" indent="0">
              <a:buNone/>
              <a:defRPr sz="1050"/>
            </a:lvl4pPr>
            <a:lvl5pPr marL="1919691" indent="0">
              <a:buNone/>
              <a:defRPr sz="1050"/>
            </a:lvl5pPr>
            <a:lvl6pPr marL="2399614" indent="0">
              <a:buNone/>
              <a:defRPr sz="1050"/>
            </a:lvl6pPr>
            <a:lvl7pPr marL="2879537" indent="0">
              <a:buNone/>
              <a:defRPr sz="1050"/>
            </a:lvl7pPr>
            <a:lvl8pPr marL="3359460" indent="0">
              <a:buNone/>
              <a:defRPr sz="1050"/>
            </a:lvl8pPr>
            <a:lvl9pPr marL="3839383" indent="0">
              <a:buNone/>
              <a:defRPr sz="105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FA2DD2-2631-4BF2-AE9B-79AE8D7397FA}" type="datetimeFigureOut">
              <a:rPr lang="it-IT" smtClean="0"/>
              <a:t>23/09/2020</a:t>
            </a:fld>
            <a:endParaRPr lang="it-IT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4E04E2-B9AD-4964-9EFF-750233DFCF7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36364925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lo stile del titolo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FA2DD2-2631-4BF2-AE9B-79AE8D7397FA}" type="datetimeFigureOut">
              <a:rPr lang="it-IT" smtClean="0"/>
              <a:t>23/09/2020</a:t>
            </a:fld>
            <a:endParaRPr lang="it-IT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4E04E2-B9AD-4964-9EFF-750233DFCF7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44208583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1_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58873" y="383297"/>
            <a:ext cx="2759660" cy="6101085"/>
          </a:xfrm>
        </p:spPr>
        <p:txBody>
          <a:bodyPr vert="eaVert"/>
          <a:lstStyle/>
          <a:p>
            <a:r>
              <a:rPr lang="it-IT" smtClean="0"/>
              <a:t>Fare clic per modificare lo stile del titolo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79892" y="383297"/>
            <a:ext cx="8119001" cy="6101085"/>
          </a:xfrm>
        </p:spPr>
        <p:txBody>
          <a:bodyPr vert="eaVert"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FA2DD2-2631-4BF2-AE9B-79AE8D7397FA}" type="datetimeFigureOut">
              <a:rPr lang="it-IT" smtClean="0"/>
              <a:t>23/09/2020</a:t>
            </a:fld>
            <a:endParaRPr lang="it-IT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4E04E2-B9AD-4964-9EFF-750233DFCF7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74999691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79892" y="383297"/>
            <a:ext cx="11038642" cy="13915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it-IT" smtClean="0"/>
              <a:t>Fare clic per modificare lo stile del titolo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79892" y="1916484"/>
            <a:ext cx="11038642" cy="456789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79892" y="6672697"/>
            <a:ext cx="2879646" cy="383297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DFA2DD2-2631-4BF2-AE9B-79AE8D7397FA}" type="datetimeFigureOut">
              <a:rPr lang="it-IT" smtClean="0"/>
              <a:t>23/09/2020</a:t>
            </a:fld>
            <a:endParaRPr lang="it-IT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239479" y="6672697"/>
            <a:ext cx="4319468" cy="383297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it-IT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038887" y="6672697"/>
            <a:ext cx="2879646" cy="383297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74E04E2-B9AD-4964-9EFF-750233DFCF7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49769262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59846" rtl="0" eaLnBrk="1" latinLnBrk="0" hangingPunct="1">
        <a:lnSpc>
          <a:spcPct val="90000"/>
        </a:lnSpc>
        <a:spcBef>
          <a:spcPct val="0"/>
        </a:spcBef>
        <a:buNone/>
        <a:defRPr sz="4619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9961" indent="-239961" algn="l" defTabSz="959846" rtl="0" eaLnBrk="1" latinLnBrk="0" hangingPunct="1">
        <a:lnSpc>
          <a:spcPct val="90000"/>
        </a:lnSpc>
        <a:spcBef>
          <a:spcPts val="1050"/>
        </a:spcBef>
        <a:buFont typeface="Arial" panose="020B0604020202020204" pitchFamily="34" charset="0"/>
        <a:buChar char="•"/>
        <a:defRPr sz="2939" kern="1200">
          <a:solidFill>
            <a:schemeClr val="tx1"/>
          </a:solidFill>
          <a:latin typeface="+mn-lt"/>
          <a:ea typeface="+mn-ea"/>
          <a:cs typeface="+mn-cs"/>
        </a:defRPr>
      </a:lvl1pPr>
      <a:lvl2pPr marL="719884" indent="-239961" algn="l" defTabSz="959846" rtl="0" eaLnBrk="1" latinLnBrk="0" hangingPunct="1">
        <a:lnSpc>
          <a:spcPct val="90000"/>
        </a:lnSpc>
        <a:spcBef>
          <a:spcPts val="525"/>
        </a:spcBef>
        <a:buFont typeface="Arial" panose="020B0604020202020204" pitchFamily="34" charset="0"/>
        <a:buChar char="•"/>
        <a:defRPr sz="2519" kern="1200">
          <a:solidFill>
            <a:schemeClr val="tx1"/>
          </a:solidFill>
          <a:latin typeface="+mn-lt"/>
          <a:ea typeface="+mn-ea"/>
          <a:cs typeface="+mn-cs"/>
        </a:defRPr>
      </a:lvl2pPr>
      <a:lvl3pPr marL="1199807" indent="-239961" algn="l" defTabSz="959846" rtl="0" eaLnBrk="1" latinLnBrk="0" hangingPunct="1">
        <a:lnSpc>
          <a:spcPct val="90000"/>
        </a:lnSpc>
        <a:spcBef>
          <a:spcPts val="525"/>
        </a:spcBef>
        <a:buFont typeface="Arial" panose="020B0604020202020204" pitchFamily="34" charset="0"/>
        <a:buChar char="•"/>
        <a:defRPr sz="2099" kern="1200">
          <a:solidFill>
            <a:schemeClr val="tx1"/>
          </a:solidFill>
          <a:latin typeface="+mn-lt"/>
          <a:ea typeface="+mn-ea"/>
          <a:cs typeface="+mn-cs"/>
        </a:defRPr>
      </a:lvl3pPr>
      <a:lvl4pPr marL="1679730" indent="-239961" algn="l" defTabSz="959846" rtl="0" eaLnBrk="1" latinLnBrk="0" hangingPunct="1">
        <a:lnSpc>
          <a:spcPct val="90000"/>
        </a:lnSpc>
        <a:spcBef>
          <a:spcPts val="525"/>
        </a:spcBef>
        <a:buFont typeface="Arial" panose="020B0604020202020204" pitchFamily="34" charset="0"/>
        <a:buChar char="•"/>
        <a:defRPr sz="1889" kern="1200">
          <a:solidFill>
            <a:schemeClr val="tx1"/>
          </a:solidFill>
          <a:latin typeface="+mn-lt"/>
          <a:ea typeface="+mn-ea"/>
          <a:cs typeface="+mn-cs"/>
        </a:defRPr>
      </a:lvl4pPr>
      <a:lvl5pPr marL="2159653" indent="-239961" algn="l" defTabSz="959846" rtl="0" eaLnBrk="1" latinLnBrk="0" hangingPunct="1">
        <a:lnSpc>
          <a:spcPct val="90000"/>
        </a:lnSpc>
        <a:spcBef>
          <a:spcPts val="525"/>
        </a:spcBef>
        <a:buFont typeface="Arial" panose="020B0604020202020204" pitchFamily="34" charset="0"/>
        <a:buChar char="•"/>
        <a:defRPr sz="1889" kern="1200">
          <a:solidFill>
            <a:schemeClr val="tx1"/>
          </a:solidFill>
          <a:latin typeface="+mn-lt"/>
          <a:ea typeface="+mn-ea"/>
          <a:cs typeface="+mn-cs"/>
        </a:defRPr>
      </a:lvl5pPr>
      <a:lvl6pPr marL="2639576" indent="-239961" algn="l" defTabSz="959846" rtl="0" eaLnBrk="1" latinLnBrk="0" hangingPunct="1">
        <a:lnSpc>
          <a:spcPct val="90000"/>
        </a:lnSpc>
        <a:spcBef>
          <a:spcPts val="525"/>
        </a:spcBef>
        <a:buFont typeface="Arial" panose="020B0604020202020204" pitchFamily="34" charset="0"/>
        <a:buChar char="•"/>
        <a:defRPr sz="1889" kern="1200">
          <a:solidFill>
            <a:schemeClr val="tx1"/>
          </a:solidFill>
          <a:latin typeface="+mn-lt"/>
          <a:ea typeface="+mn-ea"/>
          <a:cs typeface="+mn-cs"/>
        </a:defRPr>
      </a:lvl6pPr>
      <a:lvl7pPr marL="3119498" indent="-239961" algn="l" defTabSz="959846" rtl="0" eaLnBrk="1" latinLnBrk="0" hangingPunct="1">
        <a:lnSpc>
          <a:spcPct val="90000"/>
        </a:lnSpc>
        <a:spcBef>
          <a:spcPts val="525"/>
        </a:spcBef>
        <a:buFont typeface="Arial" panose="020B0604020202020204" pitchFamily="34" charset="0"/>
        <a:buChar char="•"/>
        <a:defRPr sz="1889" kern="1200">
          <a:solidFill>
            <a:schemeClr val="tx1"/>
          </a:solidFill>
          <a:latin typeface="+mn-lt"/>
          <a:ea typeface="+mn-ea"/>
          <a:cs typeface="+mn-cs"/>
        </a:defRPr>
      </a:lvl7pPr>
      <a:lvl8pPr marL="3599421" indent="-239961" algn="l" defTabSz="959846" rtl="0" eaLnBrk="1" latinLnBrk="0" hangingPunct="1">
        <a:lnSpc>
          <a:spcPct val="90000"/>
        </a:lnSpc>
        <a:spcBef>
          <a:spcPts val="525"/>
        </a:spcBef>
        <a:buFont typeface="Arial" panose="020B0604020202020204" pitchFamily="34" charset="0"/>
        <a:buChar char="•"/>
        <a:defRPr sz="1889" kern="1200">
          <a:solidFill>
            <a:schemeClr val="tx1"/>
          </a:solidFill>
          <a:latin typeface="+mn-lt"/>
          <a:ea typeface="+mn-ea"/>
          <a:cs typeface="+mn-cs"/>
        </a:defRPr>
      </a:lvl8pPr>
      <a:lvl9pPr marL="4079344" indent="-239961" algn="l" defTabSz="959846" rtl="0" eaLnBrk="1" latinLnBrk="0" hangingPunct="1">
        <a:lnSpc>
          <a:spcPct val="90000"/>
        </a:lnSpc>
        <a:spcBef>
          <a:spcPts val="525"/>
        </a:spcBef>
        <a:buFont typeface="Arial" panose="020B0604020202020204" pitchFamily="34" charset="0"/>
        <a:buChar char="•"/>
        <a:defRPr sz="1889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59846" rtl="0" eaLnBrk="1" latinLnBrk="0" hangingPunct="1">
        <a:defRPr sz="1889" kern="1200">
          <a:solidFill>
            <a:schemeClr val="tx1"/>
          </a:solidFill>
          <a:latin typeface="+mn-lt"/>
          <a:ea typeface="+mn-ea"/>
          <a:cs typeface="+mn-cs"/>
        </a:defRPr>
      </a:lvl1pPr>
      <a:lvl2pPr marL="479923" algn="l" defTabSz="959846" rtl="0" eaLnBrk="1" latinLnBrk="0" hangingPunct="1">
        <a:defRPr sz="1889" kern="1200">
          <a:solidFill>
            <a:schemeClr val="tx1"/>
          </a:solidFill>
          <a:latin typeface="+mn-lt"/>
          <a:ea typeface="+mn-ea"/>
          <a:cs typeface="+mn-cs"/>
        </a:defRPr>
      </a:lvl2pPr>
      <a:lvl3pPr marL="959846" algn="l" defTabSz="959846" rtl="0" eaLnBrk="1" latinLnBrk="0" hangingPunct="1">
        <a:defRPr sz="1889" kern="1200">
          <a:solidFill>
            <a:schemeClr val="tx1"/>
          </a:solidFill>
          <a:latin typeface="+mn-lt"/>
          <a:ea typeface="+mn-ea"/>
          <a:cs typeface="+mn-cs"/>
        </a:defRPr>
      </a:lvl3pPr>
      <a:lvl4pPr marL="1439769" algn="l" defTabSz="959846" rtl="0" eaLnBrk="1" latinLnBrk="0" hangingPunct="1">
        <a:defRPr sz="1889" kern="1200">
          <a:solidFill>
            <a:schemeClr val="tx1"/>
          </a:solidFill>
          <a:latin typeface="+mn-lt"/>
          <a:ea typeface="+mn-ea"/>
          <a:cs typeface="+mn-cs"/>
        </a:defRPr>
      </a:lvl4pPr>
      <a:lvl5pPr marL="1919691" algn="l" defTabSz="959846" rtl="0" eaLnBrk="1" latinLnBrk="0" hangingPunct="1">
        <a:defRPr sz="1889" kern="1200">
          <a:solidFill>
            <a:schemeClr val="tx1"/>
          </a:solidFill>
          <a:latin typeface="+mn-lt"/>
          <a:ea typeface="+mn-ea"/>
          <a:cs typeface="+mn-cs"/>
        </a:defRPr>
      </a:lvl5pPr>
      <a:lvl6pPr marL="2399614" algn="l" defTabSz="959846" rtl="0" eaLnBrk="1" latinLnBrk="0" hangingPunct="1">
        <a:defRPr sz="1889" kern="1200">
          <a:solidFill>
            <a:schemeClr val="tx1"/>
          </a:solidFill>
          <a:latin typeface="+mn-lt"/>
          <a:ea typeface="+mn-ea"/>
          <a:cs typeface="+mn-cs"/>
        </a:defRPr>
      </a:lvl6pPr>
      <a:lvl7pPr marL="2879537" algn="l" defTabSz="959846" rtl="0" eaLnBrk="1" latinLnBrk="0" hangingPunct="1">
        <a:defRPr sz="1889" kern="1200">
          <a:solidFill>
            <a:schemeClr val="tx1"/>
          </a:solidFill>
          <a:latin typeface="+mn-lt"/>
          <a:ea typeface="+mn-ea"/>
          <a:cs typeface="+mn-cs"/>
        </a:defRPr>
      </a:lvl7pPr>
      <a:lvl8pPr marL="3359460" algn="l" defTabSz="959846" rtl="0" eaLnBrk="1" latinLnBrk="0" hangingPunct="1">
        <a:defRPr sz="1889" kern="1200">
          <a:solidFill>
            <a:schemeClr val="tx1"/>
          </a:solidFill>
          <a:latin typeface="+mn-lt"/>
          <a:ea typeface="+mn-ea"/>
          <a:cs typeface="+mn-cs"/>
        </a:defRPr>
      </a:lvl8pPr>
      <a:lvl9pPr marL="3839383" algn="l" defTabSz="959846" rtl="0" eaLnBrk="1" latinLnBrk="0" hangingPunct="1">
        <a:defRPr sz="1889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audio" Target="../media/audio2.wav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image" Target="../media/image1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ctrTitle"/>
          </p:nvPr>
        </p:nvSpPr>
        <p:spPr>
          <a:ln w="76200">
            <a:solidFill>
              <a:schemeClr val="accent6"/>
            </a:solidFill>
          </a:ln>
        </p:spPr>
        <p:txBody>
          <a:bodyPr/>
          <a:lstStyle/>
          <a:p>
            <a:r>
              <a:rPr lang="it-IT" dirty="0" smtClean="0"/>
              <a:t>UN LABERINTO DE VERBOS IRREGULARES</a:t>
            </a:r>
            <a:endParaRPr lang="it-IT" dirty="0"/>
          </a:p>
        </p:txBody>
      </p:sp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1599803" y="4181357"/>
            <a:ext cx="9598819" cy="619244"/>
          </a:xfrm>
          <a:solidFill>
            <a:schemeClr val="accent6">
              <a:lumMod val="20000"/>
              <a:lumOff val="80000"/>
            </a:schemeClr>
          </a:solidFill>
          <a:ln>
            <a:solidFill>
              <a:schemeClr val="accent6">
                <a:lumMod val="20000"/>
                <a:lumOff val="80000"/>
              </a:schemeClr>
            </a:solidFill>
          </a:ln>
        </p:spPr>
        <p:txBody>
          <a:bodyPr>
            <a:normAutofit fontScale="92500"/>
          </a:bodyPr>
          <a:lstStyle/>
          <a:p>
            <a:r>
              <a:rPr lang="it-IT" dirty="0" smtClean="0"/>
              <a:t>HAZ CLIC SOBRE LOS PARTICIPIOS IRREGULARES DE PRETÉRITO PERFECTO</a:t>
            </a:r>
            <a:endParaRPr lang="it-IT" dirty="0"/>
          </a:p>
        </p:txBody>
      </p:sp>
    </p:spTree>
    <p:extLst>
      <p:ext uri="{BB962C8B-B14F-4D97-AF65-F5344CB8AC3E}">
        <p14:creationId xmlns:p14="http://schemas.microsoft.com/office/powerpoint/2010/main" val="39414896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3">
                                            <p:bg/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3">
                                            <p:bg/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3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7" name="Gruppo 46"/>
          <p:cNvGrpSpPr/>
          <p:nvPr/>
        </p:nvGrpSpPr>
        <p:grpSpPr>
          <a:xfrm>
            <a:off x="1719057" y="326774"/>
            <a:ext cx="9586986" cy="6488702"/>
            <a:chOff x="766689" y="517274"/>
            <a:chExt cx="8667560" cy="6488702"/>
          </a:xfrm>
        </p:grpSpPr>
        <p:sp>
          <p:nvSpPr>
            <p:cNvPr id="4" name="Rettangolo 3">
              <a:hlinkClick r:id="" action="ppaction://noaction">
                <a:snd r:embed="rId2" name="applause.wav"/>
              </a:hlinkClick>
            </p:cNvPr>
            <p:cNvSpPr/>
            <p:nvPr/>
          </p:nvSpPr>
          <p:spPr>
            <a:xfrm>
              <a:off x="1858631" y="51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ROMPER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5" name="Rettangolo 4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4023225" y="51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COCINAR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6" name="Rettangolo 5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2937713" y="51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sz="1600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ENTENDER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7" name="Rettangolo 6">
              <a:hlinkClick r:id="" action="ppaction://noaction">
                <a:snd r:embed="rId2" name="applause.wav"/>
              </a:hlinkClick>
            </p:cNvPr>
            <p:cNvSpPr/>
            <p:nvPr/>
          </p:nvSpPr>
          <p:spPr>
            <a:xfrm>
              <a:off x="1861388" y="159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MORIR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8" name="Rettangolo 7">
              <a:hlinkClick r:id="" action="ppaction://noaction">
                <a:snd r:embed="rId2" name="applause.wav"/>
              </a:hlinkClick>
            </p:cNvPr>
            <p:cNvSpPr/>
            <p:nvPr/>
          </p:nvSpPr>
          <p:spPr>
            <a:xfrm>
              <a:off x="2943225" y="159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HACER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9" name="Rettangolo 8">
              <a:hlinkClick r:id="" action="ppaction://hlinkshowjump?jump=nextslide">
                <a:snd r:embed="rId3" name="explode.wav"/>
              </a:hlinkClick>
            </p:cNvPr>
            <p:cNvSpPr/>
            <p:nvPr/>
          </p:nvSpPr>
          <p:spPr>
            <a:xfrm>
              <a:off x="4019550" y="267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VIVIR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10" name="Rettangolo 9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4019550" y="159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LIMPIAR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11" name="Rettangolo 10"/>
            <p:cNvSpPr/>
            <p:nvPr/>
          </p:nvSpPr>
          <p:spPr>
            <a:xfrm>
              <a:off x="766689" y="51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12" name="Rettangolo 11">
              <a:hlinkClick r:id="" action="ppaction://noaction">
                <a:snd r:embed="rId2" name="applause.wav"/>
              </a:hlinkClick>
            </p:cNvPr>
            <p:cNvSpPr/>
            <p:nvPr/>
          </p:nvSpPr>
          <p:spPr>
            <a:xfrm>
              <a:off x="2932201" y="267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VOLVER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13" name="Rettangolo 12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6194249" y="51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DORMIR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16" name="Rettangolo 15">
              <a:hlinkHover r:id="" action="ppaction://hlinkshowjump?jump=nextslide"/>
            </p:cNvPr>
            <p:cNvSpPr/>
            <p:nvPr/>
          </p:nvSpPr>
          <p:spPr>
            <a:xfrm>
              <a:off x="5108737" y="51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HABLAR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17" name="Rettangolo 16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6194249" y="159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LEER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20" name="Rettangolo 19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5108737" y="159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COMER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21" name="Rettangolo 20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6194249" y="267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ESTAR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24" name="Rettangolo 23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5108737" y="267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sz="1600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APRENDER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25" name="Rettangolo 24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1852201" y="267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SALIR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28" name="Rettangolo 27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1848527" y="375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EMPEZAR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29" name="Rettangolo 28">
              <a:hlinkClick r:id="" action="ppaction://noaction">
                <a:snd r:embed="rId2" name="applause.wav"/>
              </a:hlinkClick>
            </p:cNvPr>
            <p:cNvSpPr/>
            <p:nvPr/>
          </p:nvSpPr>
          <p:spPr>
            <a:xfrm>
              <a:off x="4003014" y="375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CUBRIR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30" name="Rettangolo 29"/>
            <p:cNvSpPr/>
            <p:nvPr/>
          </p:nvSpPr>
          <p:spPr>
            <a:xfrm>
              <a:off x="6188737" y="375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VENIR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31" name="Rettangolo 30">
              <a:hlinkClick r:id="" action="ppaction://noaction">
                <a:snd r:embed="rId2" name="applause.wav"/>
              </a:hlinkClick>
            </p:cNvPr>
            <p:cNvSpPr/>
            <p:nvPr/>
          </p:nvSpPr>
          <p:spPr>
            <a:xfrm>
              <a:off x="5097713" y="3748572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DECIR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32" name="Rettangolo 31">
              <a:hlinkClick r:id="" action="ppaction://noaction">
                <a:snd r:embed="rId2" name="applause.wav"/>
              </a:hlinkClick>
            </p:cNvPr>
            <p:cNvSpPr/>
            <p:nvPr/>
          </p:nvSpPr>
          <p:spPr>
            <a:xfrm>
              <a:off x="2932201" y="375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ABRIR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33" name="Rettangolo 32"/>
            <p:cNvSpPr/>
            <p:nvPr/>
          </p:nvSpPr>
          <p:spPr>
            <a:xfrm>
              <a:off x="8354249" y="591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35" name="Rettangolo 34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1846689" y="483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sz="1600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LLAMAR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36" name="Rettangolo 35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4001176" y="483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TENER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37" name="Rettangolo 36">
              <a:hlinkClick r:id="" action="ppaction://noaction">
                <a:snd r:embed="rId2" name="applause.wav"/>
              </a:hlinkClick>
            </p:cNvPr>
            <p:cNvSpPr/>
            <p:nvPr/>
          </p:nvSpPr>
          <p:spPr>
            <a:xfrm>
              <a:off x="5102732" y="4845976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ESCRIBIR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38" name="Rettangolo 37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6194249" y="4845976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LEER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39" name="Rettangolo 38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2930363" y="483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SER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41" name="Rettangolo 40">
              <a:hlinkClick r:id="" action="ppaction://noaction">
                <a:snd r:embed="rId2" name="applause.wav"/>
              </a:hlinkClick>
            </p:cNvPr>
            <p:cNvSpPr/>
            <p:nvPr/>
          </p:nvSpPr>
          <p:spPr>
            <a:xfrm>
              <a:off x="7258565" y="591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PONER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42" name="Rettangolo 41">
              <a:hlinkClick r:id="" action="ppaction://noaction">
                <a:snd r:embed="rId2" name="applause.wav"/>
              </a:hlinkClick>
            </p:cNvPr>
            <p:cNvSpPr/>
            <p:nvPr/>
          </p:nvSpPr>
          <p:spPr>
            <a:xfrm>
              <a:off x="6171216" y="591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VER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43" name="Rettangolo 42">
              <a:hlinkClick r:id="" action="ppaction://noaction">
                <a:snd r:embed="rId2" name="applause.wav"/>
              </a:hlinkClick>
            </p:cNvPr>
            <p:cNvSpPr/>
            <p:nvPr/>
          </p:nvSpPr>
          <p:spPr>
            <a:xfrm>
              <a:off x="5087541" y="5925976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sz="1600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RESOLVER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44" name="Rettangolo 43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3994680" y="5925976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IR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45" name="Rettangolo 44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2933120" y="591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NACER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  <p:sp>
          <p:nvSpPr>
            <p:cNvPr id="46" name="Rettangolo 45">
              <a:hlinkHover r:id="" action="ppaction://hlinkshowjump?jump=nextslide">
                <a:snd r:embed="rId3" name="explode.wav"/>
              </a:hlinkHover>
            </p:cNvPr>
            <p:cNvSpPr/>
            <p:nvPr/>
          </p:nvSpPr>
          <p:spPr>
            <a:xfrm>
              <a:off x="1845770" y="5917274"/>
              <a:ext cx="1080000" cy="1080000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it-IT" dirty="0" smtClean="0">
                  <a:solidFill>
                    <a:schemeClr val="tx1"/>
                  </a:solidFill>
                  <a:latin typeface="Cambria" panose="02040503050406030204" pitchFamily="18" charset="0"/>
                  <a:ea typeface="Cambria" panose="02040503050406030204" pitchFamily="18" charset="0"/>
                </a:rPr>
                <a:t>PASAR</a:t>
              </a:r>
              <a:endParaRPr lang="it-IT" dirty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endParaRPr>
            </a:p>
          </p:txBody>
        </p:sp>
      </p:grpSp>
      <p:pic>
        <p:nvPicPr>
          <p:cNvPr id="48" name="Immagine 47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77336" y="5887724"/>
            <a:ext cx="720000" cy="720000"/>
          </a:xfrm>
          <a:prstGeom prst="rect">
            <a:avLst/>
          </a:prstGeom>
        </p:spPr>
      </p:pic>
      <p:pic>
        <p:nvPicPr>
          <p:cNvPr id="49" name="Immagine 48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80138" y="459149"/>
            <a:ext cx="720000" cy="72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256319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tangolo arrotondato 3"/>
          <p:cNvSpPr/>
          <p:nvPr/>
        </p:nvSpPr>
        <p:spPr>
          <a:xfrm>
            <a:off x="2638424" y="2202000"/>
            <a:ext cx="7515225" cy="2800350"/>
          </a:xfrm>
          <a:prstGeom prst="roundRect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it-IT" sz="4000" dirty="0" smtClean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  <a:hlinkClick r:id="" action="ppaction://hlinkshowjump?jump=firstslide"/>
              </a:rPr>
              <a:t>EMPIEZA</a:t>
            </a:r>
            <a:r>
              <a:rPr lang="it-IT" sz="4000" dirty="0" smtClean="0">
                <a:solidFill>
                  <a:schemeClr val="tx1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DE NUEVO</a:t>
            </a:r>
            <a:endParaRPr lang="it-IT" sz="4000" dirty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pic>
        <p:nvPicPr>
          <p:cNvPr id="5" name="Immagin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42712" y="3810000"/>
            <a:ext cx="1116150" cy="11161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897077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i Office">
  <a:themeElements>
    <a:clrScheme name="Tema di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Tema di 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Tema di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87</TotalTime>
  <Words>48</Words>
  <Application>Microsoft Office PowerPoint</Application>
  <PresentationFormat>Personalizzato</PresentationFormat>
  <Paragraphs>34</Paragraphs>
  <Slides>3</Slides>
  <Notes>0</Notes>
  <HiddenSlides>0</HiddenSlides>
  <MMClips>0</MMClips>
  <ScaleCrop>false</ScaleCrop>
  <HeadingPairs>
    <vt:vector size="6" baseType="variant">
      <vt:variant>
        <vt:lpstr>Caratteri utilizzati</vt:lpstr>
      </vt:variant>
      <vt:variant>
        <vt:i4>4</vt:i4>
      </vt:variant>
      <vt:variant>
        <vt:lpstr>Tema</vt:lpstr>
      </vt:variant>
      <vt:variant>
        <vt:i4>1</vt:i4>
      </vt:variant>
      <vt:variant>
        <vt:lpstr>Titoli diapositive</vt:lpstr>
      </vt:variant>
      <vt:variant>
        <vt:i4>3</vt:i4>
      </vt:variant>
    </vt:vector>
  </HeadingPairs>
  <TitlesOfParts>
    <vt:vector size="8" baseType="lpstr">
      <vt:lpstr>Arial</vt:lpstr>
      <vt:lpstr>Calibri</vt:lpstr>
      <vt:lpstr>Calibri Light</vt:lpstr>
      <vt:lpstr>Cambria</vt:lpstr>
      <vt:lpstr>Tema di Office</vt:lpstr>
      <vt:lpstr>UN LABERINTO DE VERBOS IRREGULARES</vt:lpstr>
      <vt:lpstr>Presentazione standard di PowerPoint</vt:lpstr>
      <vt:lpstr>Presentazione standard di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Presentazione standard di PowerPoint</dc:title>
  <dc:creator>Nicla Ferraro</dc:creator>
  <cp:lastModifiedBy>Nicla Ferraro</cp:lastModifiedBy>
  <cp:revision>11</cp:revision>
  <dcterms:created xsi:type="dcterms:W3CDTF">2020-09-23T07:01:13Z</dcterms:created>
  <dcterms:modified xsi:type="dcterms:W3CDTF">2020-09-23T16:01:30Z</dcterms:modified>
</cp:coreProperties>
</file>