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  <a:srgbClr val="FF9300"/>
    <a:srgbClr val="FF2F92"/>
    <a:srgbClr val="797979"/>
    <a:srgbClr val="941100"/>
    <a:srgbClr val="00FDFF"/>
    <a:srgbClr val="521B93"/>
    <a:srgbClr val="F3D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6"/>
  </p:normalViewPr>
  <p:slideViewPr>
    <p:cSldViewPr snapToGrid="0" snapToObjects="1">
      <p:cViewPr varScale="1">
        <p:scale>
          <a:sx n="95" d="100"/>
          <a:sy n="95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5F962-97BD-4546-A8C7-07AEC442C46F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30DC5-F8BC-2743-BDBF-ADD6EA29468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186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30DC5-F8BC-2743-BDBF-ADD6EA29468E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876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309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089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40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60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7983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392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610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294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23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447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166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C946DC2-24FA-1B42-8591-27DC1F8BEF8A}" type="datetimeFigureOut">
              <a:rPr lang="es-ES_tradnl" smtClean="0"/>
              <a:t>8/9/20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6246054-D86E-0144-B9AC-7F2938E4EE19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30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7387" y="1805268"/>
            <a:ext cx="9672577" cy="36579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_tradnl" sz="6600" dirty="0" smtClean="0">
                <a:latin typeface="Chalkduster" charset="0"/>
                <a:ea typeface="Chalkduster" charset="0"/>
                <a:cs typeface="Chalkduster" charset="0"/>
              </a:rPr>
              <a:t>FOLLOW </a:t>
            </a:r>
            <a:r>
              <a:rPr lang="es-ES_tradnl" sz="6600" dirty="0" err="1" smtClean="0">
                <a:latin typeface="Chalkduster" charset="0"/>
                <a:ea typeface="Chalkduster" charset="0"/>
                <a:cs typeface="Chalkduster" charset="0"/>
              </a:rPr>
              <a:t>the</a:t>
            </a:r>
            <a:r>
              <a:rPr lang="es-ES_tradnl" sz="6600" dirty="0" smtClean="0">
                <a:latin typeface="Chalkduster" charset="0"/>
                <a:ea typeface="Chalkduster" charset="0"/>
                <a:cs typeface="Chalkduster" charset="0"/>
              </a:rPr>
              <a:t> IRREGULAR VERBS to </a:t>
            </a:r>
            <a:r>
              <a:rPr lang="es-ES_tradnl" sz="6600" dirty="0" err="1" smtClean="0">
                <a:latin typeface="Chalkduster" charset="0"/>
                <a:ea typeface="Chalkduster" charset="0"/>
                <a:cs typeface="Chalkduster" charset="0"/>
              </a:rPr>
              <a:t>get</a:t>
            </a:r>
            <a:r>
              <a:rPr lang="es-ES_tradnl" sz="6600" dirty="0" smtClean="0">
                <a:latin typeface="Chalkduster" charset="0"/>
                <a:ea typeface="Chalkduster" charset="0"/>
                <a:cs typeface="Chalkduster" charset="0"/>
              </a:rPr>
              <a:t> </a:t>
            </a:r>
            <a:r>
              <a:rPr lang="es-ES_tradnl" sz="6600" dirty="0" err="1" smtClean="0">
                <a:latin typeface="Chalkduster" charset="0"/>
                <a:ea typeface="Chalkduster" charset="0"/>
                <a:cs typeface="Chalkduster" charset="0"/>
              </a:rPr>
              <a:t>out</a:t>
            </a:r>
            <a:r>
              <a:rPr lang="es-ES_tradnl" sz="66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  <a:endParaRPr lang="es-ES_tradnl" sz="66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48081" y="6322089"/>
            <a:ext cx="1531716" cy="449101"/>
          </a:xfrm>
        </p:spPr>
        <p:txBody>
          <a:bodyPr>
            <a:normAutofit lnSpcReduction="10000"/>
          </a:bodyPr>
          <a:lstStyle/>
          <a:p>
            <a:r>
              <a:rPr lang="es-ES_tradnl" smtClean="0">
                <a:solidFill>
                  <a:schemeClr val="bg1">
                    <a:lumMod val="65000"/>
                  </a:schemeClr>
                </a:solidFill>
              </a:rPr>
              <a:t>Silvia Brea</a:t>
            </a:r>
            <a:endParaRPr lang="es-ES_tradnl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456895" y="0"/>
            <a:ext cx="201705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Rectángulo 4"/>
          <p:cNvSpPr/>
          <p:nvPr/>
        </p:nvSpPr>
        <p:spPr>
          <a:xfrm>
            <a:off x="3912000" y="475130"/>
            <a:ext cx="828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0" y="475130"/>
            <a:ext cx="252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Rectángulo 6"/>
          <p:cNvSpPr/>
          <p:nvPr/>
        </p:nvSpPr>
        <p:spPr>
          <a:xfrm>
            <a:off x="0" y="6181165"/>
            <a:ext cx="828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/>
        </p:nvSpPr>
        <p:spPr>
          <a:xfrm>
            <a:off x="9672000" y="6181165"/>
            <a:ext cx="252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lecha derecha 10"/>
          <p:cNvSpPr/>
          <p:nvPr/>
        </p:nvSpPr>
        <p:spPr>
          <a:xfrm rot="5400000">
            <a:off x="2916829" y="11101"/>
            <a:ext cx="605117" cy="72614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lecha derecha 11"/>
          <p:cNvSpPr/>
          <p:nvPr/>
        </p:nvSpPr>
        <p:spPr>
          <a:xfrm rot="5400000">
            <a:off x="8676829" y="6084795"/>
            <a:ext cx="605117" cy="72614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3912000" y="475130"/>
            <a:ext cx="201705" cy="180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Rectángulo 13"/>
          <p:cNvSpPr/>
          <p:nvPr/>
        </p:nvSpPr>
        <p:spPr>
          <a:xfrm>
            <a:off x="2325070" y="475130"/>
            <a:ext cx="201705" cy="180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Rectángulo 14"/>
          <p:cNvSpPr/>
          <p:nvPr/>
        </p:nvSpPr>
        <p:spPr>
          <a:xfrm>
            <a:off x="3912000" y="2174330"/>
            <a:ext cx="252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Rectángulo 15"/>
          <p:cNvSpPr/>
          <p:nvPr/>
        </p:nvSpPr>
        <p:spPr>
          <a:xfrm>
            <a:off x="7312765" y="1683814"/>
            <a:ext cx="201705" cy="180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Rectángulo 16"/>
          <p:cNvSpPr/>
          <p:nvPr/>
        </p:nvSpPr>
        <p:spPr>
          <a:xfrm>
            <a:off x="2438470" y="3436730"/>
            <a:ext cx="7236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Rectángulo 17"/>
          <p:cNvSpPr/>
          <p:nvPr/>
        </p:nvSpPr>
        <p:spPr>
          <a:xfrm>
            <a:off x="8390295" y="597107"/>
            <a:ext cx="201705" cy="180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Rectángulo 18"/>
          <p:cNvSpPr/>
          <p:nvPr/>
        </p:nvSpPr>
        <p:spPr>
          <a:xfrm>
            <a:off x="9472765" y="1718472"/>
            <a:ext cx="201705" cy="180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ectángulo 19"/>
          <p:cNvSpPr/>
          <p:nvPr/>
        </p:nvSpPr>
        <p:spPr>
          <a:xfrm>
            <a:off x="10492271" y="1693518"/>
            <a:ext cx="201705" cy="37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Rectángulo 20"/>
          <p:cNvSpPr/>
          <p:nvPr/>
        </p:nvSpPr>
        <p:spPr>
          <a:xfrm>
            <a:off x="712623" y="1439330"/>
            <a:ext cx="72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Rectángulo 21"/>
          <p:cNvSpPr/>
          <p:nvPr/>
        </p:nvSpPr>
        <p:spPr>
          <a:xfrm>
            <a:off x="1374000" y="1440742"/>
            <a:ext cx="201705" cy="360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Rectángulo 22"/>
          <p:cNvSpPr/>
          <p:nvPr/>
        </p:nvSpPr>
        <p:spPr>
          <a:xfrm>
            <a:off x="9672000" y="5271918"/>
            <a:ext cx="90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/>
          <p:cNvSpPr/>
          <p:nvPr/>
        </p:nvSpPr>
        <p:spPr>
          <a:xfrm rot="16200000">
            <a:off x="8671200" y="5381965"/>
            <a:ext cx="180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Rectángulo 24"/>
          <p:cNvSpPr/>
          <p:nvPr/>
        </p:nvSpPr>
        <p:spPr>
          <a:xfrm>
            <a:off x="2325070" y="3436730"/>
            <a:ext cx="201705" cy="28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Rectángulo 25"/>
          <p:cNvSpPr/>
          <p:nvPr/>
        </p:nvSpPr>
        <p:spPr>
          <a:xfrm>
            <a:off x="2526775" y="5272452"/>
            <a:ext cx="288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Rectángulo 27"/>
          <p:cNvSpPr/>
          <p:nvPr/>
        </p:nvSpPr>
        <p:spPr>
          <a:xfrm>
            <a:off x="3156000" y="4427757"/>
            <a:ext cx="6516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Rectángulo 28"/>
          <p:cNvSpPr/>
          <p:nvPr/>
        </p:nvSpPr>
        <p:spPr>
          <a:xfrm>
            <a:off x="6590400" y="5281165"/>
            <a:ext cx="288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Rectángulo 29"/>
          <p:cNvSpPr/>
          <p:nvPr/>
        </p:nvSpPr>
        <p:spPr>
          <a:xfrm rot="16200000">
            <a:off x="5968942" y="1746284"/>
            <a:ext cx="72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Rectángulo 30"/>
          <p:cNvSpPr/>
          <p:nvPr/>
        </p:nvSpPr>
        <p:spPr>
          <a:xfrm>
            <a:off x="4989213" y="1318238"/>
            <a:ext cx="1440000" cy="20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Título 1"/>
          <p:cNvSpPr txBox="1">
            <a:spLocks/>
          </p:cNvSpPr>
          <p:nvPr/>
        </p:nvSpPr>
        <p:spPr>
          <a:xfrm>
            <a:off x="2876399" y="2646928"/>
            <a:ext cx="785384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smtClean="0">
                <a:solidFill>
                  <a:srgbClr val="FF9300"/>
                </a:solidFill>
                <a:latin typeface="Chalkduster" charset="0"/>
                <a:ea typeface="Chalkduster" charset="0"/>
                <a:cs typeface="Chalkduster" charset="0"/>
              </a:rPr>
              <a:t>GO</a:t>
            </a:r>
            <a:endParaRPr lang="es-ES_tradnl" sz="2400" dirty="0">
              <a:solidFill>
                <a:srgbClr val="FF930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3" name="Título 1">
            <a:hlinkHover r:id="" action="ppaction://hlinkshowjump?jump=nextslide"/>
          </p:cNvPr>
          <p:cNvSpPr txBox="1">
            <a:spLocks/>
          </p:cNvSpPr>
          <p:nvPr/>
        </p:nvSpPr>
        <p:spPr>
          <a:xfrm>
            <a:off x="825889" y="884873"/>
            <a:ext cx="1298429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92D050"/>
                </a:solidFill>
                <a:latin typeface="Chalkduster" charset="0"/>
                <a:ea typeface="Chalkduster" charset="0"/>
                <a:cs typeface="Chalkduster" charset="0"/>
              </a:rPr>
              <a:t>CLOSE</a:t>
            </a:r>
            <a:endParaRPr lang="es-ES_tradnl" sz="2400" dirty="0">
              <a:solidFill>
                <a:srgbClr val="92D05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4" name="Título 1">
            <a:hlinkHover r:id="" action="ppaction://hlinkshowjump?jump=nextslide"/>
          </p:cNvPr>
          <p:cNvSpPr txBox="1">
            <a:spLocks/>
          </p:cNvSpPr>
          <p:nvPr/>
        </p:nvSpPr>
        <p:spPr>
          <a:xfrm>
            <a:off x="827055" y="5361788"/>
            <a:ext cx="1298429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LOOK</a:t>
            </a:r>
            <a:endParaRPr lang="es-ES_tradnl" sz="2400" dirty="0">
              <a:solidFill>
                <a:srgbClr val="FF000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5" name="Título 1"/>
          <p:cNvSpPr txBox="1">
            <a:spLocks/>
          </p:cNvSpPr>
          <p:nvPr/>
        </p:nvSpPr>
        <p:spPr>
          <a:xfrm>
            <a:off x="5755341" y="2696337"/>
            <a:ext cx="1357175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smtClean="0">
                <a:solidFill>
                  <a:srgbClr val="0070C0"/>
                </a:solidFill>
                <a:latin typeface="Chalkduster" charset="0"/>
                <a:ea typeface="Chalkduster" charset="0"/>
                <a:cs typeface="Chalkduster" charset="0"/>
              </a:rPr>
              <a:t>BEGIN</a:t>
            </a:r>
            <a:endParaRPr lang="es-ES_tradnl" sz="2400" dirty="0">
              <a:solidFill>
                <a:srgbClr val="0070C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6" name="Título 1">
            <a:hlinkClick r:id="" action="ppaction://hlinkshowjump?jump=nextslide"/>
            <a:hlinkHover r:id="" action="ppaction://hlinkshowjump?jump=nextslide"/>
          </p:cNvPr>
          <p:cNvSpPr txBox="1">
            <a:spLocks/>
          </p:cNvSpPr>
          <p:nvPr/>
        </p:nvSpPr>
        <p:spPr>
          <a:xfrm>
            <a:off x="4427047" y="1640930"/>
            <a:ext cx="1524394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FF2F92"/>
                </a:solidFill>
                <a:latin typeface="Chalkduster" charset="0"/>
                <a:ea typeface="Chalkduster" charset="0"/>
                <a:cs typeface="Chalkduster" charset="0"/>
              </a:rPr>
              <a:t>LISTEN</a:t>
            </a:r>
            <a:endParaRPr lang="es-ES_tradnl" sz="2400" dirty="0">
              <a:solidFill>
                <a:srgbClr val="FF2F92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7" name="Título 1"/>
          <p:cNvSpPr txBox="1">
            <a:spLocks/>
          </p:cNvSpPr>
          <p:nvPr/>
        </p:nvSpPr>
        <p:spPr>
          <a:xfrm>
            <a:off x="7668671" y="1588845"/>
            <a:ext cx="661891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521B93"/>
                </a:solidFill>
                <a:latin typeface="Chalkduster" charset="0"/>
                <a:ea typeface="Chalkduster" charset="0"/>
                <a:cs typeface="Chalkduster" charset="0"/>
              </a:rPr>
              <a:t>BE</a:t>
            </a:r>
            <a:endParaRPr lang="es-ES_tradnl" sz="2400" dirty="0">
              <a:solidFill>
                <a:srgbClr val="521B93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8" name="Título 1"/>
          <p:cNvSpPr txBox="1">
            <a:spLocks/>
          </p:cNvSpPr>
          <p:nvPr/>
        </p:nvSpPr>
        <p:spPr>
          <a:xfrm>
            <a:off x="9687178" y="2270216"/>
            <a:ext cx="900646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00FDFF"/>
                </a:solidFill>
                <a:latin typeface="Chalkduster" charset="0"/>
                <a:ea typeface="Chalkduster" charset="0"/>
                <a:cs typeface="Chalkduster" charset="0"/>
              </a:rPr>
              <a:t>SEE</a:t>
            </a:r>
            <a:endParaRPr lang="es-ES_tradnl" sz="2400" dirty="0">
              <a:solidFill>
                <a:srgbClr val="00FDFF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9" name="Título 1">
            <a:hlinkHover r:id="" action="ppaction://hlinkshowjump?jump=nextslide"/>
          </p:cNvPr>
          <p:cNvSpPr txBox="1">
            <a:spLocks/>
          </p:cNvSpPr>
          <p:nvPr/>
        </p:nvSpPr>
        <p:spPr>
          <a:xfrm>
            <a:off x="9932501" y="5576984"/>
            <a:ext cx="1524394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00B050"/>
                </a:solidFill>
                <a:latin typeface="Chalkduster" charset="0"/>
                <a:ea typeface="Chalkduster" charset="0"/>
                <a:cs typeface="Chalkduster" charset="0"/>
              </a:rPr>
              <a:t>OPEN</a:t>
            </a:r>
            <a:endParaRPr lang="es-ES_tradnl" sz="2400" dirty="0">
              <a:solidFill>
                <a:srgbClr val="00B05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40" name="Título 1"/>
          <p:cNvSpPr txBox="1">
            <a:spLocks/>
          </p:cNvSpPr>
          <p:nvPr/>
        </p:nvSpPr>
        <p:spPr>
          <a:xfrm>
            <a:off x="7880239" y="3783558"/>
            <a:ext cx="900646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941100"/>
                </a:solidFill>
                <a:latin typeface="Chalkduster" charset="0"/>
                <a:ea typeface="Chalkduster" charset="0"/>
                <a:cs typeface="Chalkduster" charset="0"/>
              </a:rPr>
              <a:t>WIN</a:t>
            </a:r>
            <a:endParaRPr lang="es-ES_tradnl" sz="2400" dirty="0">
              <a:solidFill>
                <a:srgbClr val="94110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41" name="Título 1">
            <a:hlinkClick r:id="" action="ppaction://hlinkshowjump?jump=nextslide"/>
            <a:hlinkHover r:id="" action="ppaction://hlinkshowjump?jump=nextslide"/>
          </p:cNvPr>
          <p:cNvSpPr txBox="1">
            <a:spLocks/>
          </p:cNvSpPr>
          <p:nvPr/>
        </p:nvSpPr>
        <p:spPr>
          <a:xfrm>
            <a:off x="8205935" y="4677953"/>
            <a:ext cx="1155177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smtClean="0">
                <a:solidFill>
                  <a:srgbClr val="FF2F92"/>
                </a:solidFill>
                <a:latin typeface="Chalkduster" charset="0"/>
                <a:ea typeface="Chalkduster" charset="0"/>
                <a:cs typeface="Chalkduster" charset="0"/>
              </a:rPr>
              <a:t>WALK</a:t>
            </a:r>
            <a:endParaRPr lang="es-ES_tradnl" sz="2400" dirty="0">
              <a:solidFill>
                <a:srgbClr val="FF2F92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42" name="Título 1">
            <a:hlinkClick r:id="" action="ppaction://hlinkshowjump?jump=nextslide"/>
            <a:hlinkHover r:id="" action="ppaction://hlinkshowjump?jump=nextslide"/>
          </p:cNvPr>
          <p:cNvSpPr txBox="1">
            <a:spLocks/>
          </p:cNvSpPr>
          <p:nvPr/>
        </p:nvSpPr>
        <p:spPr>
          <a:xfrm>
            <a:off x="3428924" y="5588053"/>
            <a:ext cx="1212288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797979"/>
                </a:solidFill>
                <a:latin typeface="Chalkduster" charset="0"/>
                <a:ea typeface="Chalkduster" charset="0"/>
                <a:cs typeface="Chalkduster" charset="0"/>
              </a:rPr>
              <a:t>WAIT</a:t>
            </a:r>
            <a:endParaRPr lang="es-ES_tradnl" sz="2400" dirty="0">
              <a:solidFill>
                <a:srgbClr val="797979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43" name="Título 1"/>
          <p:cNvSpPr txBox="1">
            <a:spLocks/>
          </p:cNvSpPr>
          <p:nvPr/>
        </p:nvSpPr>
        <p:spPr>
          <a:xfrm>
            <a:off x="7152714" y="5646337"/>
            <a:ext cx="1177848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FF9300"/>
                </a:solidFill>
                <a:latin typeface="Chalkduster" charset="0"/>
                <a:ea typeface="Chalkduster" charset="0"/>
                <a:cs typeface="Chalkduster" charset="0"/>
              </a:rPr>
              <a:t>DRAW</a:t>
            </a:r>
            <a:endParaRPr lang="es-ES_tradnl" sz="2400" dirty="0">
              <a:solidFill>
                <a:srgbClr val="FF930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44" name="Título 1"/>
          <p:cNvSpPr txBox="1">
            <a:spLocks/>
          </p:cNvSpPr>
          <p:nvPr/>
        </p:nvSpPr>
        <p:spPr>
          <a:xfrm>
            <a:off x="4238161" y="4716482"/>
            <a:ext cx="1131932" cy="498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2400" dirty="0" smtClean="0">
                <a:solidFill>
                  <a:srgbClr val="D883FF"/>
                </a:solidFill>
                <a:latin typeface="Chalkduster" charset="0"/>
                <a:ea typeface="Chalkduster" charset="0"/>
                <a:cs typeface="Chalkduster" charset="0"/>
              </a:rPr>
              <a:t>HURT</a:t>
            </a:r>
            <a:endParaRPr lang="es-ES_tradnl" sz="2400" dirty="0">
              <a:solidFill>
                <a:srgbClr val="D883FF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>
            <a:hlinkClick r:id="" action="ppaction://hlinkshowjump?jump=previousslide"/>
          </p:cNvPr>
          <p:cNvSpPr/>
          <p:nvPr/>
        </p:nvSpPr>
        <p:spPr>
          <a:xfrm>
            <a:off x="4084494" y="1349752"/>
            <a:ext cx="4167752" cy="42442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48081" y="6322089"/>
            <a:ext cx="1531716" cy="449101"/>
          </a:xfrm>
        </p:spPr>
        <p:txBody>
          <a:bodyPr>
            <a:normAutofit lnSpcReduction="10000"/>
          </a:bodyPr>
          <a:lstStyle/>
          <a:p>
            <a:r>
              <a:rPr lang="es-ES_tradnl" smtClean="0">
                <a:solidFill>
                  <a:schemeClr val="bg1">
                    <a:lumMod val="65000"/>
                  </a:schemeClr>
                </a:solidFill>
              </a:rPr>
              <a:t>Silvia Brea</a:t>
            </a:r>
            <a:endParaRPr lang="es-ES_tradnl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ítulo 1">
            <a:hlinkClick r:id="" action="ppaction://hlinkshowjump?jump=previousslide"/>
            <a:hlinkHover r:id="" action="ppaction://hlinkshowjump?jump=nextslide"/>
          </p:cNvPr>
          <p:cNvSpPr txBox="1">
            <a:spLocks/>
          </p:cNvSpPr>
          <p:nvPr/>
        </p:nvSpPr>
        <p:spPr>
          <a:xfrm>
            <a:off x="4725741" y="2628317"/>
            <a:ext cx="2885257" cy="19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ES_tradnl" sz="4800" smtClean="0">
                <a:solidFill>
                  <a:schemeClr val="tx1"/>
                </a:solidFill>
                <a:latin typeface="Chalkduster" charset="0"/>
                <a:ea typeface="Chalkduster" charset="0"/>
                <a:cs typeface="Chalkduster" charset="0"/>
              </a:rPr>
              <a:t>START AGAIN</a:t>
            </a:r>
            <a:endParaRPr lang="es-ES_tradnl" sz="2400" dirty="0">
              <a:solidFill>
                <a:schemeClr val="tx1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20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cortar">
  <a:themeElements>
    <a:clrScheme name="Re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ar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Re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28</Words>
  <Application>Microsoft Macintosh PowerPoint</Application>
  <PresentationFormat>Panorámica</PresentationFormat>
  <Paragraphs>18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Chalkduster</vt:lpstr>
      <vt:lpstr>Franklin Gothic Book</vt:lpstr>
      <vt:lpstr>Recortar</vt:lpstr>
      <vt:lpstr>FOLLOW the IRREGULAR VERBS to get out.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on the IRREGULAR VERBS to get out.</dc:title>
  <dc:subject/>
  <dc:creator>Usuario de Microsoft Office</dc:creator>
  <cp:keywords/>
  <dc:description/>
  <cp:lastModifiedBy>Usuario de Microsoft Office</cp:lastModifiedBy>
  <cp:revision>10</cp:revision>
  <dcterms:created xsi:type="dcterms:W3CDTF">2020-09-08T15:32:58Z</dcterms:created>
  <dcterms:modified xsi:type="dcterms:W3CDTF">2020-09-08T16:23:46Z</dcterms:modified>
  <cp:category/>
</cp:coreProperties>
</file>