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89BF"/>
    <a:srgbClr val="748B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CF8217-C688-4938-92FA-1FA383E4B8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fr-F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CB66FAA-497A-4D23-9CF0-370A7154CF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fr-F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59F431-E1FB-4B0A-9650-FE616CA7B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9E56-68AC-4A36-BD4C-25013A9829C9}" type="datetimeFigureOut">
              <a:rPr lang="fr-FR" smtClean="0"/>
              <a:t>24/09/2020</a:t>
            </a:fld>
            <a:endParaRPr lang="fr-F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5D1B74-B6E4-47F2-B516-BE7277FDA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261142-98E3-48AA-B485-370A72EAB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4964-499D-45D7-9F52-8CD2D584F59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7442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D80006-673D-4102-B1A1-021CC0D12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fr-F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5F2ECBF-09E5-4211-A5AC-A208338EF7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fr-F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E7A29D-586B-4D82-B4C8-B21AEE835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9E56-68AC-4A36-BD4C-25013A9829C9}" type="datetimeFigureOut">
              <a:rPr lang="fr-FR" smtClean="0"/>
              <a:t>24/09/2020</a:t>
            </a:fld>
            <a:endParaRPr lang="fr-F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1F3DF0-B49C-41C4-9CA8-725032173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099A71-57CD-432F-8E09-1557EF985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4964-499D-45D7-9F52-8CD2D584F59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870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2002FA9-BE98-4268-909A-DDEAEFE23B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fr-F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D0645A2-B05A-40A5-870F-72087F043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fr-F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976298-ADE9-408F-A409-614645C6B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9E56-68AC-4A36-BD4C-25013A9829C9}" type="datetimeFigureOut">
              <a:rPr lang="fr-FR" smtClean="0"/>
              <a:t>24/09/2020</a:t>
            </a:fld>
            <a:endParaRPr lang="fr-F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B1E1EF-7EF0-4BDA-B953-2832FCA50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13E440-6CDF-41B3-9B88-F2D0E485C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4964-499D-45D7-9F52-8CD2D584F59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0209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19A987-1E2B-4CAF-B59D-5B9A607BF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fr-F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C75EF1-E441-48C5-8F0A-3F2AA158FE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fr-F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F9F14D-F18A-4023-AD71-810F9A658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9E56-68AC-4A36-BD4C-25013A9829C9}" type="datetimeFigureOut">
              <a:rPr lang="fr-FR" smtClean="0"/>
              <a:t>24/09/2020</a:t>
            </a:fld>
            <a:endParaRPr lang="fr-F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7CF33E-0492-4CC4-A035-0CCCD04A8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CD1F34-DF78-466E-8A0F-9E04F7244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4964-499D-45D7-9F52-8CD2D584F59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984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829EA2-B5CF-419D-A512-53EDEB900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fr-F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FE48F56-A202-465B-83CB-32E30C14B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F910CA-9688-4E5E-968A-C5B6BF31C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9E56-68AC-4A36-BD4C-25013A9829C9}" type="datetimeFigureOut">
              <a:rPr lang="fr-FR" smtClean="0"/>
              <a:t>24/09/2020</a:t>
            </a:fld>
            <a:endParaRPr lang="fr-F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E429335-835C-46D5-938A-399BEDD40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53A8F7-328D-4240-B902-DC1B889C4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4964-499D-45D7-9F52-8CD2D584F59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5813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CE5CF0-C30C-40DE-81DA-D8537A548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fr-F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F28288-272B-479E-B7A1-D023AFB701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fr-F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7005E00-2E0F-48F5-9C6B-75015B36D2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fr-F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10AECA1-0E6F-4EA0-A333-F1C099CDE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9E56-68AC-4A36-BD4C-25013A9829C9}" type="datetimeFigureOut">
              <a:rPr lang="fr-FR" smtClean="0"/>
              <a:t>24/09/2020</a:t>
            </a:fld>
            <a:endParaRPr lang="fr-F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E7AD374-29C4-439D-B1B1-5E8B1390C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BE87A3B-5E62-4B95-B898-AAAB380E2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4964-499D-45D7-9F52-8CD2D584F59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0233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FAF28-9C26-468C-966A-CD9B2D9C3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fr-F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40E494-9159-4BBE-B6B2-EFA48DB92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64F77A0-091E-4110-A783-FF6CB86DE8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fr-F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D05B3CE-1DFA-421D-8614-5F12CB0298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FA3015D-BD46-4CCC-B96C-CAD98623C2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fr-F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BF909E1-F4B4-421B-9D61-3F98944CD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9E56-68AC-4A36-BD4C-25013A9829C9}" type="datetimeFigureOut">
              <a:rPr lang="fr-FR" smtClean="0"/>
              <a:t>24/09/2020</a:t>
            </a:fld>
            <a:endParaRPr lang="fr-F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34991FB-CBF4-4474-A431-DE73641FD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66F98BE-BF13-4F2B-9D00-CC4F58B63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4964-499D-45D7-9F52-8CD2D584F59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681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C5ADC6-5CDC-4B9E-BBAE-D24FB92FA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fr-F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3499D26-7243-4F34-A5C4-4096282FB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9E56-68AC-4A36-BD4C-25013A9829C9}" type="datetimeFigureOut">
              <a:rPr lang="fr-FR" smtClean="0"/>
              <a:t>24/09/2020</a:t>
            </a:fld>
            <a:endParaRPr lang="fr-F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852DA15-30D3-45AD-AAB7-123BC05E9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0ECF9C1-1037-4F0D-977B-196E87F22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4964-499D-45D7-9F52-8CD2D584F59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2458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E134A4F-D785-4244-8E18-BEBB15C9E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9E56-68AC-4A36-BD4C-25013A9829C9}" type="datetimeFigureOut">
              <a:rPr lang="fr-FR" smtClean="0"/>
              <a:t>24/09/2020</a:t>
            </a:fld>
            <a:endParaRPr lang="fr-F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E6EA841-2C71-4DAB-9603-02F8EA7E1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40909DF-B1AC-4928-9688-7DE857D0F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4964-499D-45D7-9F52-8CD2D584F59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044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0A75C3-8322-49E7-8029-D802D5F22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fr-F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79FCA0-2D05-4368-812B-360B18135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fr-F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3B7A7BB-DFB1-427A-993B-EE41311FAF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E6D8FE8-D7FE-4640-987B-B17AA4C40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9E56-68AC-4A36-BD4C-25013A9829C9}" type="datetimeFigureOut">
              <a:rPr lang="fr-FR" smtClean="0"/>
              <a:t>24/09/2020</a:t>
            </a:fld>
            <a:endParaRPr lang="fr-F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DC7B37-2BCF-4B80-835E-91661E879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1595251-027A-4CA9-BC73-48FAE710F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4964-499D-45D7-9F52-8CD2D584F59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925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E7DE3F-7A6A-4D29-B2AD-C4449284A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fr-F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E789447-6DB6-4EBB-A3DD-00C81A7941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369CD0D-7045-4A0A-8A33-694B49EFD6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BBA7F44-4F6D-4088-90E2-F6002D1FD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9E56-68AC-4A36-BD4C-25013A9829C9}" type="datetimeFigureOut">
              <a:rPr lang="fr-FR" smtClean="0"/>
              <a:t>24/09/2020</a:t>
            </a:fld>
            <a:endParaRPr lang="fr-F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5FBC9EF-970A-41A6-AEDF-A9A85C739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7EC5FC-C2B3-4E05-BD3D-28F97DA5E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4964-499D-45D7-9F52-8CD2D584F59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2301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485A791-B2AE-4C49-924F-B45FB2E14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fr-F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182EB3D-2E03-425E-9030-BFB1C122B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fr-F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CA24C7-3750-42E9-807D-1A4AA37B9A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09E56-68AC-4A36-BD4C-25013A9829C9}" type="datetimeFigureOut">
              <a:rPr lang="fr-FR" smtClean="0"/>
              <a:t>24/09/2020</a:t>
            </a:fld>
            <a:endParaRPr lang="fr-F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32A7F5-A52E-437A-A584-97D6965F0D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A02987-A155-4FF3-B0AA-259DD5BE61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14964-499D-45D7-9F52-8CD2D584F59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7573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slide" Target="slide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ommons.wikimedia.org/wiki/File:Icons8_flat_home.svg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pixabay.com/en/beach-ball-summer-628940/" TargetMode="External"/><Relationship Id="rId13" Type="http://schemas.openxmlformats.org/officeDocument/2006/relationships/image" Target="../media/image6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12" Type="http://schemas.openxmlformats.org/officeDocument/2006/relationships/slide" Target="slide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pngall.com/passport-png" TargetMode="External"/><Relationship Id="rId11" Type="http://schemas.openxmlformats.org/officeDocument/2006/relationships/hyperlink" Target="https://svgsilh.com/de/image/312005.html" TargetMode="External"/><Relationship Id="rId5" Type="http://schemas.openxmlformats.org/officeDocument/2006/relationships/image" Target="../media/image10.png"/><Relationship Id="rId10" Type="http://schemas.openxmlformats.org/officeDocument/2006/relationships/image" Target="../media/image13.svg"/><Relationship Id="rId4" Type="http://schemas.openxmlformats.org/officeDocument/2006/relationships/image" Target="../media/image9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n 14">
            <a:extLst>
              <a:ext uri="{FF2B5EF4-FFF2-40B4-BE49-F238E27FC236}">
                <a16:creationId xmlns:a16="http://schemas.microsoft.com/office/drawing/2014/main" id="{8A97F8C5-C809-47AA-B375-3D9967B4B24E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 rot="16200000">
            <a:off x="-1031278" y="1688581"/>
            <a:ext cx="5632797" cy="1647432"/>
          </a:xfrm>
          <a:prstGeom prst="rect">
            <a:avLst/>
          </a:prstGeom>
        </p:spPr>
      </p:pic>
      <p:pic>
        <p:nvPicPr>
          <p:cNvPr id="3" name="Imagen 2">
            <a:hlinkClick r:id="rId3" action="ppaction://hlinksldjump"/>
            <a:extLst>
              <a:ext uri="{FF2B5EF4-FFF2-40B4-BE49-F238E27FC236}">
                <a16:creationId xmlns:a16="http://schemas.microsoft.com/office/drawing/2014/main" id="{DD8AA922-E36E-4C6F-AF08-DF24D3D0DD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72" y="3446423"/>
            <a:ext cx="2154842" cy="2154842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4CBB545E-9B28-4C44-BCB3-96B2B47AE03D}"/>
              </a:ext>
            </a:extLst>
          </p:cNvPr>
          <p:cNvSpPr txBox="1"/>
          <p:nvPr/>
        </p:nvSpPr>
        <p:spPr>
          <a:xfrm>
            <a:off x="1279699" y="4251478"/>
            <a:ext cx="13119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Crowny - Personal Use" pitchFamily="50" charset="0"/>
              </a:rPr>
              <a:t>PRESENT SIMPLE</a:t>
            </a: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E97C7121-C674-4D99-8B78-967193DDFBD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6200000">
            <a:off x="3327639" y="1824866"/>
            <a:ext cx="5905366" cy="1647432"/>
          </a:xfrm>
          <a:prstGeom prst="rect">
            <a:avLst/>
          </a:prstGeom>
        </p:spPr>
      </p:pic>
      <p:pic>
        <p:nvPicPr>
          <p:cNvPr id="7" name="Imagen 6">
            <a:hlinkClick r:id="rId5" action="ppaction://hlinksldjump"/>
            <a:extLst>
              <a:ext uri="{FF2B5EF4-FFF2-40B4-BE49-F238E27FC236}">
                <a16:creationId xmlns:a16="http://schemas.microsoft.com/office/drawing/2014/main" id="{05FD1532-5CF9-4BEA-9FE4-8040C47C2A97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038" y="3525274"/>
            <a:ext cx="2156400" cy="2156400"/>
          </a:xfrm>
          <a:prstGeom prst="rect">
            <a:avLst/>
          </a:prstGeom>
          <a:ln>
            <a:noFill/>
          </a:ln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02A7FCCA-6769-4247-AAF0-56FA3D75A764}"/>
              </a:ext>
            </a:extLst>
          </p:cNvPr>
          <p:cNvSpPr txBox="1"/>
          <p:nvPr/>
        </p:nvSpPr>
        <p:spPr>
          <a:xfrm>
            <a:off x="5822552" y="4251478"/>
            <a:ext cx="14086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Crowny - Personal Use" pitchFamily="50" charset="0"/>
              </a:rPr>
              <a:t>PAST</a:t>
            </a:r>
            <a:r>
              <a:rPr lang="fr-FR" dirty="0"/>
              <a:t> </a:t>
            </a:r>
            <a:r>
              <a:rPr lang="fr-FR" sz="3200" dirty="0">
                <a:latin typeface="Crowny - Personal Use" pitchFamily="50" charset="0"/>
              </a:rPr>
              <a:t>SIMPLE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E01845D2-42A5-436F-9A1A-2A4A431EF32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6200000">
            <a:off x="7591962" y="1912552"/>
            <a:ext cx="5905366" cy="1647432"/>
          </a:xfrm>
          <a:prstGeom prst="rect">
            <a:avLst/>
          </a:prstGeom>
        </p:spPr>
      </p:pic>
      <p:pic>
        <p:nvPicPr>
          <p:cNvPr id="9" name="Imagen 8">
            <a:hlinkClick r:id="rId6" action="ppaction://hlinksldjump"/>
            <a:extLst>
              <a:ext uri="{FF2B5EF4-FFF2-40B4-BE49-F238E27FC236}">
                <a16:creationId xmlns:a16="http://schemas.microsoft.com/office/drawing/2014/main" id="{31D92290-C711-4F31-837A-BB83B3A1DE30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6445" y="3690828"/>
            <a:ext cx="2156400" cy="2156400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4126738E-0F7A-48E4-B002-B0BBB1D97C0D}"/>
              </a:ext>
            </a:extLst>
          </p:cNvPr>
          <p:cNvSpPr txBox="1"/>
          <p:nvPr/>
        </p:nvSpPr>
        <p:spPr>
          <a:xfrm>
            <a:off x="9720929" y="4523844"/>
            <a:ext cx="1819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Crowny - Personal Use" pitchFamily="50" charset="0"/>
              </a:rPr>
              <a:t>VOCABULARY</a:t>
            </a:r>
          </a:p>
        </p:txBody>
      </p:sp>
    </p:spTree>
    <p:extLst>
      <p:ext uri="{BB962C8B-B14F-4D97-AF65-F5344CB8AC3E}">
        <p14:creationId xmlns:p14="http://schemas.microsoft.com/office/powerpoint/2010/main" val="1020872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be 3">
            <a:extLst>
              <a:ext uri="{FF2B5EF4-FFF2-40B4-BE49-F238E27FC236}">
                <a16:creationId xmlns:a16="http://schemas.microsoft.com/office/drawing/2014/main" id="{7C71F723-6599-43B9-837C-1CD2591650D6}"/>
              </a:ext>
            </a:extLst>
          </p:cNvPr>
          <p:cNvSpPr/>
          <p:nvPr/>
        </p:nvSpPr>
        <p:spPr>
          <a:xfrm rot="550004">
            <a:off x="2325993" y="1433023"/>
            <a:ext cx="8335142" cy="5246395"/>
          </a:xfrm>
          <a:prstGeom prst="cloud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WATCHES">
            <a:extLst>
              <a:ext uri="{FF2B5EF4-FFF2-40B4-BE49-F238E27FC236}">
                <a16:creationId xmlns:a16="http://schemas.microsoft.com/office/drawing/2014/main" id="{069E2CAA-C843-4856-BCD9-6DC77C1AE4BE}"/>
              </a:ext>
            </a:extLst>
          </p:cNvPr>
          <p:cNvSpPr txBox="1"/>
          <p:nvPr/>
        </p:nvSpPr>
        <p:spPr>
          <a:xfrm>
            <a:off x="3564835" y="2570922"/>
            <a:ext cx="156375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400" dirty="0">
                <a:latin typeface="Crowny - Personal Use" pitchFamily="50" charset="0"/>
              </a:rPr>
              <a:t>WATCHES</a:t>
            </a:r>
          </a:p>
        </p:txBody>
      </p:sp>
      <p:sp>
        <p:nvSpPr>
          <p:cNvPr id="6" name="PLAYS">
            <a:extLst>
              <a:ext uri="{FF2B5EF4-FFF2-40B4-BE49-F238E27FC236}">
                <a16:creationId xmlns:a16="http://schemas.microsoft.com/office/drawing/2014/main" id="{53FAD3A1-4CC7-4D6E-8A0C-9785DFC8FFCD}"/>
              </a:ext>
            </a:extLst>
          </p:cNvPr>
          <p:cNvSpPr txBox="1"/>
          <p:nvPr/>
        </p:nvSpPr>
        <p:spPr>
          <a:xfrm>
            <a:off x="5830957" y="3048000"/>
            <a:ext cx="261067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400" dirty="0">
                <a:latin typeface="Crowny - Personal Use" pitchFamily="50" charset="0"/>
              </a:rPr>
              <a:t>PLAYS</a:t>
            </a:r>
          </a:p>
        </p:txBody>
      </p:sp>
      <p:sp>
        <p:nvSpPr>
          <p:cNvPr id="7" name="WALK">
            <a:extLst>
              <a:ext uri="{FF2B5EF4-FFF2-40B4-BE49-F238E27FC236}">
                <a16:creationId xmlns:a16="http://schemas.microsoft.com/office/drawing/2014/main" id="{20660E64-3A15-4AE6-8460-29D4C12D2B5B}"/>
              </a:ext>
            </a:extLst>
          </p:cNvPr>
          <p:cNvSpPr txBox="1"/>
          <p:nvPr/>
        </p:nvSpPr>
        <p:spPr>
          <a:xfrm>
            <a:off x="4731026" y="4121426"/>
            <a:ext cx="176253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400" dirty="0">
                <a:latin typeface="Crowny - Personal Use" pitchFamily="50" charset="0"/>
              </a:rPr>
              <a:t>WALK</a:t>
            </a:r>
          </a:p>
        </p:txBody>
      </p:sp>
      <p:sp>
        <p:nvSpPr>
          <p:cNvPr id="8" name="DANCES">
            <a:extLst>
              <a:ext uri="{FF2B5EF4-FFF2-40B4-BE49-F238E27FC236}">
                <a16:creationId xmlns:a16="http://schemas.microsoft.com/office/drawing/2014/main" id="{4119C4B4-3822-4BD4-8DBC-25564219D1CB}"/>
              </a:ext>
            </a:extLst>
          </p:cNvPr>
          <p:cNvSpPr txBox="1"/>
          <p:nvPr/>
        </p:nvSpPr>
        <p:spPr>
          <a:xfrm>
            <a:off x="8441635" y="3048000"/>
            <a:ext cx="139147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400" dirty="0">
                <a:latin typeface="Crowny - Personal Use" pitchFamily="50" charset="0"/>
              </a:rPr>
              <a:t>DANCES</a:t>
            </a:r>
          </a:p>
        </p:txBody>
      </p:sp>
      <p:sp>
        <p:nvSpPr>
          <p:cNvPr id="9" name="KISSES">
            <a:extLst>
              <a:ext uri="{FF2B5EF4-FFF2-40B4-BE49-F238E27FC236}">
                <a16:creationId xmlns:a16="http://schemas.microsoft.com/office/drawing/2014/main" id="{098253FD-6327-41EE-8C6E-BAFFC16B24C4}"/>
              </a:ext>
            </a:extLst>
          </p:cNvPr>
          <p:cNvSpPr txBox="1"/>
          <p:nvPr/>
        </p:nvSpPr>
        <p:spPr>
          <a:xfrm>
            <a:off x="4797286" y="5411105"/>
            <a:ext cx="156375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400" dirty="0">
                <a:latin typeface="Crowny - Personal Use" pitchFamily="50" charset="0"/>
              </a:rPr>
              <a:t>KISSES</a:t>
            </a:r>
          </a:p>
        </p:txBody>
      </p:sp>
      <p:sp>
        <p:nvSpPr>
          <p:cNvPr id="10" name="STUDY">
            <a:extLst>
              <a:ext uri="{FF2B5EF4-FFF2-40B4-BE49-F238E27FC236}">
                <a16:creationId xmlns:a16="http://schemas.microsoft.com/office/drawing/2014/main" id="{837956B3-D826-430D-BA7C-5A3E15051D2B}"/>
              </a:ext>
            </a:extLst>
          </p:cNvPr>
          <p:cNvSpPr txBox="1"/>
          <p:nvPr/>
        </p:nvSpPr>
        <p:spPr>
          <a:xfrm>
            <a:off x="7580243" y="4490758"/>
            <a:ext cx="164327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400" dirty="0">
                <a:latin typeface="Crowny - Personal Use" pitchFamily="50" charset="0"/>
              </a:rPr>
              <a:t>STUDY</a:t>
            </a:r>
          </a:p>
        </p:txBody>
      </p:sp>
      <p:sp>
        <p:nvSpPr>
          <p:cNvPr id="11" name="EAT">
            <a:extLst>
              <a:ext uri="{FF2B5EF4-FFF2-40B4-BE49-F238E27FC236}">
                <a16:creationId xmlns:a16="http://schemas.microsoft.com/office/drawing/2014/main" id="{780731F4-E552-4A49-AEA6-668A2AA9E0A3}"/>
              </a:ext>
            </a:extLst>
          </p:cNvPr>
          <p:cNvSpPr txBox="1"/>
          <p:nvPr/>
        </p:nvSpPr>
        <p:spPr>
          <a:xfrm>
            <a:off x="6758609" y="2343906"/>
            <a:ext cx="168302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400" dirty="0">
                <a:latin typeface="Crowny - Personal Use" pitchFamily="50" charset="0"/>
              </a:rPr>
              <a:t>EAT</a:t>
            </a:r>
          </a:p>
        </p:txBody>
      </p:sp>
      <p:sp>
        <p:nvSpPr>
          <p:cNvPr id="12" name="MUSIC 13">
            <a:extLst>
              <a:ext uri="{FF2B5EF4-FFF2-40B4-BE49-F238E27FC236}">
                <a16:creationId xmlns:a16="http://schemas.microsoft.com/office/drawing/2014/main" id="{08E1DE7B-AAD1-4F7B-8450-5375E1E7696F}"/>
              </a:ext>
            </a:extLst>
          </p:cNvPr>
          <p:cNvSpPr txBox="1"/>
          <p:nvPr/>
        </p:nvSpPr>
        <p:spPr>
          <a:xfrm>
            <a:off x="3260035" y="3440669"/>
            <a:ext cx="156375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400" dirty="0">
                <a:latin typeface="Crowny - Personal Use" pitchFamily="50" charset="0"/>
              </a:rPr>
              <a:t>MUSIC</a:t>
            </a:r>
          </a:p>
        </p:txBody>
      </p:sp>
      <p:sp>
        <p:nvSpPr>
          <p:cNvPr id="13" name="BOOKS 14">
            <a:extLst>
              <a:ext uri="{FF2B5EF4-FFF2-40B4-BE49-F238E27FC236}">
                <a16:creationId xmlns:a16="http://schemas.microsoft.com/office/drawing/2014/main" id="{CEF3FFD9-E403-414D-B536-44D0EA39E91A}"/>
              </a:ext>
            </a:extLst>
          </p:cNvPr>
          <p:cNvSpPr txBox="1"/>
          <p:nvPr/>
        </p:nvSpPr>
        <p:spPr>
          <a:xfrm>
            <a:off x="5632174" y="4860090"/>
            <a:ext cx="164327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400" dirty="0">
                <a:latin typeface="Crowny - Personal Use" pitchFamily="50" charset="0"/>
              </a:rPr>
              <a:t>BOOKS</a:t>
            </a:r>
          </a:p>
        </p:txBody>
      </p:sp>
      <p:sp>
        <p:nvSpPr>
          <p:cNvPr id="14" name="SPEAKS">
            <a:extLst>
              <a:ext uri="{FF2B5EF4-FFF2-40B4-BE49-F238E27FC236}">
                <a16:creationId xmlns:a16="http://schemas.microsoft.com/office/drawing/2014/main" id="{E828E19C-7748-4BA6-9408-D2AB2DAD986E}"/>
              </a:ext>
            </a:extLst>
          </p:cNvPr>
          <p:cNvSpPr txBox="1"/>
          <p:nvPr/>
        </p:nvSpPr>
        <p:spPr>
          <a:xfrm>
            <a:off x="4929809" y="2343906"/>
            <a:ext cx="156375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400" dirty="0">
                <a:latin typeface="Crowny - Personal Use" pitchFamily="50" charset="0"/>
              </a:rPr>
              <a:t>SPEAKS</a:t>
            </a:r>
          </a:p>
        </p:txBody>
      </p:sp>
      <p:sp>
        <p:nvSpPr>
          <p:cNvPr id="15" name="BOX">
            <a:extLst>
              <a:ext uri="{FF2B5EF4-FFF2-40B4-BE49-F238E27FC236}">
                <a16:creationId xmlns:a16="http://schemas.microsoft.com/office/drawing/2014/main" id="{27A0B358-EE2E-4A92-89E1-2539D9F4CCA0}"/>
              </a:ext>
            </a:extLst>
          </p:cNvPr>
          <p:cNvSpPr txBox="1"/>
          <p:nvPr/>
        </p:nvSpPr>
        <p:spPr>
          <a:xfrm>
            <a:off x="7186130" y="5342349"/>
            <a:ext cx="178559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400" dirty="0">
                <a:latin typeface="Crowny - Personal Use" pitchFamily="50" charset="0"/>
              </a:rPr>
              <a:t>BOX</a:t>
            </a:r>
          </a:p>
        </p:txBody>
      </p:sp>
      <p:sp>
        <p:nvSpPr>
          <p:cNvPr id="16" name="LISTEN">
            <a:extLst>
              <a:ext uri="{FF2B5EF4-FFF2-40B4-BE49-F238E27FC236}">
                <a16:creationId xmlns:a16="http://schemas.microsoft.com/office/drawing/2014/main" id="{676445FB-97C8-414F-BD73-0EB2F5D94B6C}"/>
              </a:ext>
            </a:extLst>
          </p:cNvPr>
          <p:cNvSpPr txBox="1"/>
          <p:nvPr/>
        </p:nvSpPr>
        <p:spPr>
          <a:xfrm>
            <a:off x="7186130" y="3657600"/>
            <a:ext cx="156375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400" dirty="0">
                <a:latin typeface="Crowny - Personal Use" pitchFamily="50" charset="0"/>
              </a:rPr>
              <a:t>LISTEN</a:t>
            </a:r>
          </a:p>
        </p:txBody>
      </p:sp>
      <p:sp>
        <p:nvSpPr>
          <p:cNvPr id="17" name="IMAGINES">
            <a:extLst>
              <a:ext uri="{FF2B5EF4-FFF2-40B4-BE49-F238E27FC236}">
                <a16:creationId xmlns:a16="http://schemas.microsoft.com/office/drawing/2014/main" id="{3CDCD43A-EF06-40A7-9C22-0774CC1A715C}"/>
              </a:ext>
            </a:extLst>
          </p:cNvPr>
          <p:cNvSpPr txBox="1"/>
          <p:nvPr/>
        </p:nvSpPr>
        <p:spPr>
          <a:xfrm>
            <a:off x="5128591" y="3657600"/>
            <a:ext cx="150094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400" dirty="0">
                <a:latin typeface="Crowny - Personal Use" pitchFamily="50" charset="0"/>
              </a:rPr>
              <a:t>IMAGINES</a:t>
            </a:r>
          </a:p>
        </p:txBody>
      </p:sp>
      <p:sp>
        <p:nvSpPr>
          <p:cNvPr id="18" name="IS">
            <a:extLst>
              <a:ext uri="{FF2B5EF4-FFF2-40B4-BE49-F238E27FC236}">
                <a16:creationId xmlns:a16="http://schemas.microsoft.com/office/drawing/2014/main" id="{48DCFDD4-0943-4EB1-BD76-C0F06684232C}"/>
              </a:ext>
            </a:extLst>
          </p:cNvPr>
          <p:cNvSpPr txBox="1"/>
          <p:nvPr/>
        </p:nvSpPr>
        <p:spPr>
          <a:xfrm>
            <a:off x="3101009" y="4537140"/>
            <a:ext cx="116619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400" dirty="0">
                <a:latin typeface="Crowny - Personal Use" pitchFamily="50" charset="0"/>
              </a:rPr>
              <a:t>IS</a:t>
            </a:r>
          </a:p>
        </p:txBody>
      </p:sp>
      <p:sp>
        <p:nvSpPr>
          <p:cNvPr id="19" name="ARE">
            <a:extLst>
              <a:ext uri="{FF2B5EF4-FFF2-40B4-BE49-F238E27FC236}">
                <a16:creationId xmlns:a16="http://schemas.microsoft.com/office/drawing/2014/main" id="{E75F37F0-1178-484C-99D9-D83D18E996A7}"/>
              </a:ext>
            </a:extLst>
          </p:cNvPr>
          <p:cNvSpPr txBox="1"/>
          <p:nvPr/>
        </p:nvSpPr>
        <p:spPr>
          <a:xfrm>
            <a:off x="8362122" y="2474309"/>
            <a:ext cx="147099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400" dirty="0">
                <a:latin typeface="Crowny - Personal Use" pitchFamily="50" charset="0"/>
              </a:rPr>
              <a:t>ARE</a:t>
            </a:r>
          </a:p>
        </p:txBody>
      </p:sp>
      <p:sp>
        <p:nvSpPr>
          <p:cNvPr id="20" name="JUMP">
            <a:extLst>
              <a:ext uri="{FF2B5EF4-FFF2-40B4-BE49-F238E27FC236}">
                <a16:creationId xmlns:a16="http://schemas.microsoft.com/office/drawing/2014/main" id="{4BEC7E75-ECE3-4267-80CF-D4DAB2B8AA20}"/>
              </a:ext>
            </a:extLst>
          </p:cNvPr>
          <p:cNvSpPr txBox="1"/>
          <p:nvPr/>
        </p:nvSpPr>
        <p:spPr>
          <a:xfrm>
            <a:off x="3843130" y="4860090"/>
            <a:ext cx="148424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400" dirty="0">
                <a:latin typeface="Crowny - Personal Use" pitchFamily="50" charset="0"/>
              </a:rPr>
              <a:t>JUMP</a:t>
            </a:r>
          </a:p>
        </p:txBody>
      </p:sp>
      <p:sp>
        <p:nvSpPr>
          <p:cNvPr id="21" name="HELP">
            <a:extLst>
              <a:ext uri="{FF2B5EF4-FFF2-40B4-BE49-F238E27FC236}">
                <a16:creationId xmlns:a16="http://schemas.microsoft.com/office/drawing/2014/main" id="{A865CBA6-DA47-4407-89E2-602F99A6E5DE}"/>
              </a:ext>
            </a:extLst>
          </p:cNvPr>
          <p:cNvSpPr txBox="1"/>
          <p:nvPr/>
        </p:nvSpPr>
        <p:spPr>
          <a:xfrm>
            <a:off x="4161184" y="3117719"/>
            <a:ext cx="139147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400" dirty="0">
                <a:latin typeface="Crowny - Personal Use" pitchFamily="50" charset="0"/>
              </a:rPr>
              <a:t>HELP</a:t>
            </a:r>
          </a:p>
        </p:txBody>
      </p:sp>
      <p:sp>
        <p:nvSpPr>
          <p:cNvPr id="22" name="CELLPHONE">
            <a:extLst>
              <a:ext uri="{FF2B5EF4-FFF2-40B4-BE49-F238E27FC236}">
                <a16:creationId xmlns:a16="http://schemas.microsoft.com/office/drawing/2014/main" id="{6D3AC928-5484-4722-9DDA-44431E11FCCF}"/>
              </a:ext>
            </a:extLst>
          </p:cNvPr>
          <p:cNvSpPr txBox="1"/>
          <p:nvPr/>
        </p:nvSpPr>
        <p:spPr>
          <a:xfrm>
            <a:off x="8551106" y="3855475"/>
            <a:ext cx="167957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400" dirty="0">
                <a:latin typeface="Crowny - Personal Use" pitchFamily="50" charset="0"/>
              </a:rPr>
              <a:t>CELLPHONE</a:t>
            </a:r>
          </a:p>
        </p:txBody>
      </p:sp>
      <p:sp>
        <p:nvSpPr>
          <p:cNvPr id="23" name="DREAM">
            <a:extLst>
              <a:ext uri="{FF2B5EF4-FFF2-40B4-BE49-F238E27FC236}">
                <a16:creationId xmlns:a16="http://schemas.microsoft.com/office/drawing/2014/main" id="{3FC74984-F0FD-4791-8049-42A820E4873A}"/>
              </a:ext>
            </a:extLst>
          </p:cNvPr>
          <p:cNvSpPr txBox="1"/>
          <p:nvPr/>
        </p:nvSpPr>
        <p:spPr>
          <a:xfrm>
            <a:off x="6306311" y="4121426"/>
            <a:ext cx="139147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400" dirty="0">
                <a:latin typeface="Crowny - Personal Use" pitchFamily="50" charset="0"/>
              </a:rPr>
              <a:t>DREAM</a:t>
            </a:r>
          </a:p>
        </p:txBody>
      </p:sp>
      <p:pic>
        <p:nvPicPr>
          <p:cNvPr id="25" name="Imagen 24">
            <a:hlinkClick r:id="rId2" action="ppaction://hlinksldjump"/>
            <a:extLst>
              <a:ext uri="{FF2B5EF4-FFF2-40B4-BE49-F238E27FC236}">
                <a16:creationId xmlns:a16="http://schemas.microsoft.com/office/drawing/2014/main" id="{32FA6D29-859C-4E32-9717-A505435162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146147" cy="1146147"/>
          </a:xfrm>
          <a:prstGeom prst="rect">
            <a:avLst/>
          </a:prstGeom>
        </p:spPr>
      </p:pic>
      <p:sp>
        <p:nvSpPr>
          <p:cNvPr id="27" name="Rectángulo: esquinas redondeadas 26">
            <a:extLst>
              <a:ext uri="{FF2B5EF4-FFF2-40B4-BE49-F238E27FC236}">
                <a16:creationId xmlns:a16="http://schemas.microsoft.com/office/drawing/2014/main" id="{84EC5D65-B5C1-4A36-8F65-C4D87ABD40B7}"/>
              </a:ext>
            </a:extLst>
          </p:cNvPr>
          <p:cNvSpPr/>
          <p:nvPr/>
        </p:nvSpPr>
        <p:spPr>
          <a:xfrm>
            <a:off x="1311965" y="238539"/>
            <a:ext cx="10482470" cy="884444"/>
          </a:xfrm>
          <a:prstGeom prst="roundRect">
            <a:avLst>
              <a:gd name="adj" fmla="val 40641"/>
            </a:avLst>
          </a:prstGeom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12D1CD6C-3D45-4145-AE14-4F3E7C6C30CE}"/>
              </a:ext>
            </a:extLst>
          </p:cNvPr>
          <p:cNvSpPr txBox="1"/>
          <p:nvPr/>
        </p:nvSpPr>
        <p:spPr>
          <a:xfrm>
            <a:off x="1815548" y="410817"/>
            <a:ext cx="962107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400" dirty="0">
                <a:latin typeface="Crowny - Personal Use" pitchFamily="50" charset="0"/>
              </a:rPr>
              <a:t>CHOOSE THE RIGHT VERBS ACCORDING THE SUBJECT IN 3RD PERSON</a:t>
            </a:r>
          </a:p>
        </p:txBody>
      </p:sp>
      <p:pic>
        <p:nvPicPr>
          <p:cNvPr id="31" name="Imagen 30" descr="Imagen que contiene firmar, parada, señal, frente&#10;&#10;Descripción generada automáticamente">
            <a:hlinkClick r:id="rId2" action="ppaction://hlinksldjump"/>
            <a:extLst>
              <a:ext uri="{FF2B5EF4-FFF2-40B4-BE49-F238E27FC236}">
                <a16:creationId xmlns:a16="http://schemas.microsoft.com/office/drawing/2014/main" id="{9B63DC96-95BC-435E-9A0F-A21CB39A1D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1251097" y="5935529"/>
            <a:ext cx="884444" cy="884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978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7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3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8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4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0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6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2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8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2105409C-0184-40ED-A7E1-0CC7A9BB4F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40157" cy="1040157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F4B640D8-A229-4984-9607-B273FCA0F6C3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40157" y="152261"/>
            <a:ext cx="10992817" cy="938412"/>
          </a:xfrm>
          <a:prstGeom prst="rect">
            <a:avLst/>
          </a:prstGeom>
          <a:ln>
            <a:noFill/>
          </a:ln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DF5F4594-8BCC-4043-8B5F-3CB1F7C3F2E5}"/>
              </a:ext>
            </a:extLst>
          </p:cNvPr>
          <p:cNvSpPr txBox="1"/>
          <p:nvPr/>
        </p:nvSpPr>
        <p:spPr>
          <a:xfrm>
            <a:off x="1636783" y="285297"/>
            <a:ext cx="1018415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400" dirty="0">
                <a:latin typeface="Crowny - Personal Use" pitchFamily="50" charset="0"/>
              </a:rPr>
              <a:t>WRITE</a:t>
            </a:r>
            <a:r>
              <a:rPr lang="fr-FR" dirty="0"/>
              <a:t> </a:t>
            </a:r>
            <a:r>
              <a:rPr lang="fr-FR" sz="3400" dirty="0">
                <a:latin typeface="Crowny - Personal Use" pitchFamily="50" charset="0"/>
              </a:rPr>
              <a:t>DOWN</a:t>
            </a:r>
            <a:r>
              <a:rPr lang="fr-FR" dirty="0"/>
              <a:t> </a:t>
            </a:r>
            <a:r>
              <a:rPr lang="fr-FR" sz="3400" dirty="0">
                <a:latin typeface="Crowny - Personal Use" pitchFamily="50" charset="0"/>
              </a:rPr>
              <a:t>THE</a:t>
            </a:r>
            <a:r>
              <a:rPr lang="fr-FR" dirty="0"/>
              <a:t> </a:t>
            </a:r>
            <a:r>
              <a:rPr lang="fr-FR" sz="3400" dirty="0">
                <a:latin typeface="Crowny - Personal Use" pitchFamily="50" charset="0"/>
              </a:rPr>
              <a:t>CORRECT</a:t>
            </a:r>
            <a:r>
              <a:rPr lang="fr-FR" dirty="0"/>
              <a:t>  </a:t>
            </a:r>
            <a:r>
              <a:rPr lang="fr-FR" sz="3400" dirty="0">
                <a:latin typeface="Crowny - Personal Use" pitchFamily="50" charset="0"/>
              </a:rPr>
              <a:t>VERB IN PAST SIMPLE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6367659C-6DD4-4B59-A4F2-B3C7C0A73D2B}"/>
              </a:ext>
            </a:extLst>
          </p:cNvPr>
          <p:cNvSpPr/>
          <p:nvPr/>
        </p:nvSpPr>
        <p:spPr>
          <a:xfrm>
            <a:off x="520077" y="1248582"/>
            <a:ext cx="11181593" cy="516547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AE929B7-71D3-47F0-AA8E-BF5DC520BA2F}"/>
              </a:ext>
            </a:extLst>
          </p:cNvPr>
          <p:cNvSpPr txBox="1"/>
          <p:nvPr/>
        </p:nvSpPr>
        <p:spPr>
          <a:xfrm>
            <a:off x="1250568" y="1555945"/>
            <a:ext cx="1013142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fr-FR" sz="3200" dirty="0">
                <a:latin typeface="Crowny - Personal Use" pitchFamily="50" charset="0"/>
              </a:rPr>
              <a:t>SHE_______________---------------------- _________ SOME SHOES YESTERDAY </a:t>
            </a:r>
            <a:r>
              <a:rPr lang="fr-FR" sz="3200" i="1" dirty="0">
                <a:latin typeface="Crowny - Personal Use" pitchFamily="50" charset="0"/>
              </a:rPr>
              <a:t>(</a:t>
            </a:r>
            <a:r>
              <a:rPr lang="fr-FR" sz="3200" u="sng" dirty="0">
                <a:latin typeface="Crowny - Personal Use" pitchFamily="50" charset="0"/>
              </a:rPr>
              <a:t>BUY)</a:t>
            </a:r>
          </a:p>
          <a:p>
            <a:pPr marL="342900" indent="-342900">
              <a:buAutoNum type="arabicPeriod"/>
            </a:pPr>
            <a:r>
              <a:rPr lang="fr-FR" sz="3200" dirty="0">
                <a:latin typeface="Crowny - Personal Use" pitchFamily="50" charset="0"/>
              </a:rPr>
              <a:t>HE__________-------------------TO PANAMA WITH HIS FAMILY LAST YEAR </a:t>
            </a:r>
            <a:r>
              <a:rPr lang="fr-FR" sz="3200" u="sng" dirty="0">
                <a:latin typeface="Crowny - Personal Use" pitchFamily="50" charset="0"/>
              </a:rPr>
              <a:t>(TRAVEL)</a:t>
            </a:r>
          </a:p>
          <a:p>
            <a:pPr marL="342900" indent="-342900">
              <a:buAutoNum type="arabicPeriod"/>
            </a:pPr>
            <a:r>
              <a:rPr lang="fr-FR" sz="3200" dirty="0">
                <a:latin typeface="Crowny - Personal Use" pitchFamily="50" charset="0"/>
              </a:rPr>
              <a:t>THEY___________---------------------FOR THE EXAM TOGETHER </a:t>
            </a:r>
            <a:r>
              <a:rPr lang="fr-FR" sz="3200" u="sng" dirty="0">
                <a:latin typeface="Crowny - Personal Use" pitchFamily="50" charset="0"/>
              </a:rPr>
              <a:t>(STUDY)</a:t>
            </a:r>
          </a:p>
          <a:p>
            <a:pPr marL="342900" indent="-342900">
              <a:buAutoNum type="arabicPeriod"/>
            </a:pPr>
            <a:r>
              <a:rPr lang="fr-FR" sz="3200" dirty="0">
                <a:latin typeface="Crowny - Personal Use" pitchFamily="50" charset="0"/>
              </a:rPr>
              <a:t>SARAH------------------------ _________________ THE HAMBURGUER LAST NIGHT </a:t>
            </a:r>
            <a:r>
              <a:rPr lang="fr-FR" sz="3200" u="sng" dirty="0">
                <a:latin typeface="Crowny - Personal Use" pitchFamily="50" charset="0"/>
              </a:rPr>
              <a:t>(NOT/EAT)</a:t>
            </a:r>
          </a:p>
          <a:p>
            <a:pPr marL="342900" indent="-342900">
              <a:buAutoNum type="arabicPeriod"/>
            </a:pPr>
            <a:r>
              <a:rPr lang="fr-FR" sz="3200" dirty="0">
                <a:latin typeface="Crowny - Personal Use" pitchFamily="50" charset="0"/>
              </a:rPr>
              <a:t>MICHAEL AND SUSANA________________-------------------- THE HOUSE IN MIAMI </a:t>
            </a:r>
            <a:r>
              <a:rPr lang="fr-FR" sz="3200" u="sng" dirty="0">
                <a:latin typeface="Crowny - Personal Use" pitchFamily="50" charset="0"/>
              </a:rPr>
              <a:t>(NOT/LIKE)</a:t>
            </a:r>
          </a:p>
          <a:p>
            <a:pPr marL="342900" indent="-342900">
              <a:buAutoNum type="arabicPeriod"/>
            </a:pPr>
            <a:r>
              <a:rPr lang="fr-FR" sz="3200" dirty="0">
                <a:latin typeface="Crowny - Personal Use" pitchFamily="50" charset="0"/>
              </a:rPr>
              <a:t>I__________-----------------------------A SCHOLARSHIP IN LONDON </a:t>
            </a:r>
            <a:r>
              <a:rPr lang="fr-FR" sz="3200" u="sng" dirty="0">
                <a:latin typeface="Crowny - Personal Use" pitchFamily="50" charset="0"/>
              </a:rPr>
              <a:t>(WIN)</a:t>
            </a:r>
          </a:p>
          <a:p>
            <a:pPr marL="342900" indent="-342900">
              <a:buAutoNum type="arabicPeriod"/>
            </a:pPr>
            <a:r>
              <a:rPr lang="fr-FR" sz="3200" dirty="0">
                <a:latin typeface="Crowny - Personal Use" pitchFamily="50" charset="0"/>
              </a:rPr>
              <a:t>CARMELIA______________---------------- IN MACDONALD’S UNTIL MIDNIGHT YESTERDAY </a:t>
            </a:r>
            <a:r>
              <a:rPr lang="fr-FR" sz="3200" u="sng" dirty="0">
                <a:latin typeface="Crowny - Personal Use" pitchFamily="50" charset="0"/>
              </a:rPr>
              <a:t>(WORK)</a:t>
            </a:r>
          </a:p>
          <a:p>
            <a:pPr marL="342900" indent="-342900">
              <a:buAutoNum type="arabicPeriod"/>
            </a:pPr>
            <a:r>
              <a:rPr lang="fr-FR" sz="3200" dirty="0">
                <a:latin typeface="Crowny - Personal Use" pitchFamily="50" charset="0"/>
              </a:rPr>
              <a:t>¿----------------__________ THEY_________---------------- THE DOCUMENT FOR THE EXAM? </a:t>
            </a:r>
            <a:r>
              <a:rPr lang="fr-FR" sz="3200" u="sng" dirty="0">
                <a:latin typeface="Crowny - Personal Use" pitchFamily="50" charset="0"/>
              </a:rPr>
              <a:t>(READ)</a:t>
            </a:r>
          </a:p>
          <a:p>
            <a:pPr marL="342900" indent="-342900">
              <a:buAutoNum type="arabicPeriod"/>
            </a:pPr>
            <a:r>
              <a:rPr lang="fr-FR" sz="3200" dirty="0">
                <a:latin typeface="Crowny - Personal Use" pitchFamily="50" charset="0"/>
              </a:rPr>
              <a:t>I-------------------- ___________ TO THE PARTY LAST SUNDAY </a:t>
            </a:r>
            <a:r>
              <a:rPr lang="fr-FR" sz="3200" u="sng" dirty="0">
                <a:latin typeface="Crowny - Personal Use" pitchFamily="50" charset="0"/>
              </a:rPr>
              <a:t>(GO)</a:t>
            </a:r>
          </a:p>
          <a:p>
            <a:pPr marL="342900" indent="-342900">
              <a:buAutoNum type="arabicPeriod"/>
            </a:pPr>
            <a:r>
              <a:rPr lang="fr-FR" sz="3200" dirty="0">
                <a:latin typeface="Crowny - Personal Use" pitchFamily="50" charset="0"/>
              </a:rPr>
              <a:t>MIGUEL__________ WITH HIS PARENTS------------------------ LAST WEEK </a:t>
            </a:r>
            <a:r>
              <a:rPr lang="fr-FR" sz="3200" u="sng" dirty="0">
                <a:latin typeface="Crowny - Personal Use" pitchFamily="50" charset="0"/>
              </a:rPr>
              <a:t>(SPEAK)</a:t>
            </a:r>
          </a:p>
        </p:txBody>
      </p:sp>
      <p:pic>
        <p:nvPicPr>
          <p:cNvPr id="11" name="Imagen 10">
            <a:hlinkClick r:id="rId4" action="ppaction://hlinksldjump"/>
            <a:extLst>
              <a:ext uri="{FF2B5EF4-FFF2-40B4-BE49-F238E27FC236}">
                <a16:creationId xmlns:a16="http://schemas.microsoft.com/office/drawing/2014/main" id="{6F42672D-F195-4E0D-8F61-6814BCC689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08003" y="5972053"/>
            <a:ext cx="883997" cy="88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7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19E391C1-7AD6-43CA-AA32-98952B4848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2"/>
            <a:ext cx="980660" cy="98066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8CCFB81C-461E-4BAB-A98F-8A886B6CC4E7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80662" y="41797"/>
            <a:ext cx="10992041" cy="93886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 descr="Imagen que contiene señal, firmar, computadora&#10;&#10;Descripción generada automáticamente">
            <a:extLst>
              <a:ext uri="{FF2B5EF4-FFF2-40B4-BE49-F238E27FC236}">
                <a16:creationId xmlns:a16="http://schemas.microsoft.com/office/drawing/2014/main" id="{6EBA5B3E-10A8-4ACC-B325-53A21D215D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332" y="1022457"/>
            <a:ext cx="2785965" cy="278596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AC8FE6DB-0D59-4D9A-871E-1DC88FE08A1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6822987" y="1154979"/>
            <a:ext cx="2406543" cy="2406543"/>
          </a:xfrm>
          <a:prstGeom prst="rect">
            <a:avLst/>
          </a:prstGeom>
        </p:spPr>
      </p:pic>
      <p:pic>
        <p:nvPicPr>
          <p:cNvPr id="12" name="Imagen 11" descr="Imagen que contiene dibujo&#10;&#10;Descripción generada automáticamente">
            <a:extLst>
              <a:ext uri="{FF2B5EF4-FFF2-40B4-BE49-F238E27FC236}">
                <a16:creationId xmlns:a16="http://schemas.microsoft.com/office/drawing/2014/main" id="{061695EF-09FA-4605-AF26-DD2919128E7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763506" y="4128053"/>
            <a:ext cx="2239616" cy="2243121"/>
          </a:xfrm>
          <a:prstGeom prst="rect">
            <a:avLst/>
          </a:prstGeom>
        </p:spPr>
      </p:pic>
      <p:pic>
        <p:nvPicPr>
          <p:cNvPr id="14" name="Gráfico 13">
            <a:extLst>
              <a:ext uri="{FF2B5EF4-FFF2-40B4-BE49-F238E27FC236}">
                <a16:creationId xmlns:a16="http://schemas.microsoft.com/office/drawing/2014/main" id="{BD054069-60F0-4D09-9355-A7F8476E4B9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7052224" y="4743834"/>
            <a:ext cx="1919498" cy="959187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EDCC7380-3BED-4881-8186-EB23F355FADF}"/>
              </a:ext>
            </a:extLst>
          </p:cNvPr>
          <p:cNvSpPr txBox="1"/>
          <p:nvPr/>
        </p:nvSpPr>
        <p:spPr>
          <a:xfrm>
            <a:off x="1722783" y="251791"/>
            <a:ext cx="930302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400" dirty="0">
                <a:latin typeface="Crowny - Personal Use" pitchFamily="50" charset="0"/>
              </a:rPr>
              <a:t>WIRTE</a:t>
            </a:r>
            <a:r>
              <a:rPr lang="fr-FR" dirty="0"/>
              <a:t> </a:t>
            </a:r>
            <a:r>
              <a:rPr lang="fr-FR" sz="3400" dirty="0">
                <a:latin typeface="Crowny - Personal Use" pitchFamily="50" charset="0"/>
              </a:rPr>
              <a:t>THE DOWN THE NAME OF EACH IMAGE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4F984BA1-C678-4ED0-9842-9F36FB245F8F}"/>
              </a:ext>
            </a:extLst>
          </p:cNvPr>
          <p:cNvSpPr/>
          <p:nvPr/>
        </p:nvSpPr>
        <p:spPr>
          <a:xfrm>
            <a:off x="3485322" y="1709530"/>
            <a:ext cx="2610678" cy="131196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D94926FC-DF3D-40CC-A096-C5FF3DFFAB53}"/>
              </a:ext>
            </a:extLst>
          </p:cNvPr>
          <p:cNvSpPr/>
          <p:nvPr/>
        </p:nvSpPr>
        <p:spPr>
          <a:xfrm>
            <a:off x="3412435" y="4593630"/>
            <a:ext cx="2610678" cy="131196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4560485B-5C0B-4F31-B001-60517C490F21}"/>
              </a:ext>
            </a:extLst>
          </p:cNvPr>
          <p:cNvSpPr/>
          <p:nvPr/>
        </p:nvSpPr>
        <p:spPr>
          <a:xfrm>
            <a:off x="9169895" y="1702267"/>
            <a:ext cx="2610678" cy="131196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8DC4AF47-F2C5-4513-AE82-4939D05F58C7}"/>
              </a:ext>
            </a:extLst>
          </p:cNvPr>
          <p:cNvSpPr/>
          <p:nvPr/>
        </p:nvSpPr>
        <p:spPr>
          <a:xfrm>
            <a:off x="9169895" y="4593630"/>
            <a:ext cx="2610678" cy="131196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" name="Imagen 29">
            <a:hlinkClick r:id="rId12" action="ppaction://hlinksldjump"/>
            <a:extLst>
              <a:ext uri="{FF2B5EF4-FFF2-40B4-BE49-F238E27FC236}">
                <a16:creationId xmlns:a16="http://schemas.microsoft.com/office/drawing/2014/main" id="{0717C5AB-8628-4632-BB22-7AA8A9CE2BB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338574" y="5944186"/>
            <a:ext cx="883997" cy="88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1170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158</Words>
  <Application>Microsoft Office PowerPoint</Application>
  <PresentationFormat>Panorámica</PresentationFormat>
  <Paragraphs>35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Crowny - Personal Use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Stephanie Julio P</dc:creator>
  <cp:lastModifiedBy>Stephanie Julio P</cp:lastModifiedBy>
  <cp:revision>7</cp:revision>
  <dcterms:created xsi:type="dcterms:W3CDTF">2020-09-24T21:22:11Z</dcterms:created>
  <dcterms:modified xsi:type="dcterms:W3CDTF">2020-09-24T22:27:05Z</dcterms:modified>
</cp:coreProperties>
</file>