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B77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57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4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83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5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93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5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4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59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12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4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6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B125-702A-482A-B1E1-F6BDD8CED614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38AD-CEFB-4255-A11E-E1238706C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06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86526" y="1796716"/>
            <a:ext cx="74595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SCHOOL OBJECTS</a:t>
            </a:r>
            <a:endParaRPr lang="es-ES" sz="96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" name="Chai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857" y="5743074"/>
            <a:ext cx="874993" cy="874993"/>
          </a:xfrm>
          <a:prstGeom prst="rect">
            <a:avLst/>
          </a:prstGeom>
        </p:spPr>
      </p:pic>
      <p:pic>
        <p:nvPicPr>
          <p:cNvPr id="11" name="Rubbe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868" y="5743074"/>
            <a:ext cx="874993" cy="874993"/>
          </a:xfrm>
          <a:prstGeom prst="rect">
            <a:avLst/>
          </a:prstGeom>
        </p:spPr>
      </p:pic>
      <p:pic>
        <p:nvPicPr>
          <p:cNvPr id="12" name="Boo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362" y="5743074"/>
            <a:ext cx="874993" cy="874993"/>
          </a:xfrm>
          <a:prstGeom prst="rect">
            <a:avLst/>
          </a:prstGeom>
        </p:spPr>
      </p:pic>
      <p:pic>
        <p:nvPicPr>
          <p:cNvPr id="13" name="P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2" y="5743074"/>
            <a:ext cx="874993" cy="874993"/>
          </a:xfrm>
          <a:prstGeom prst="rect">
            <a:avLst/>
          </a:prstGeom>
        </p:spPr>
      </p:pic>
      <p:pic>
        <p:nvPicPr>
          <p:cNvPr id="14" name="Chai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62" y="189976"/>
            <a:ext cx="868803" cy="868803"/>
          </a:xfrm>
          <a:prstGeom prst="rect">
            <a:avLst/>
          </a:prstGeom>
        </p:spPr>
      </p:pic>
      <p:pic>
        <p:nvPicPr>
          <p:cNvPr id="15" name="Rubber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894" y="189976"/>
            <a:ext cx="868803" cy="868803"/>
          </a:xfrm>
          <a:prstGeom prst="rect">
            <a:avLst/>
          </a:prstGeom>
        </p:spPr>
      </p:pic>
      <p:pic>
        <p:nvPicPr>
          <p:cNvPr id="16" name="Book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778" y="189976"/>
            <a:ext cx="868803" cy="868803"/>
          </a:xfrm>
          <a:prstGeom prst="rect">
            <a:avLst/>
          </a:prstGeom>
        </p:spPr>
      </p:pic>
      <p:pic>
        <p:nvPicPr>
          <p:cNvPr id="17" name="P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46" y="189976"/>
            <a:ext cx="868803" cy="86880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911610" y="4843704"/>
            <a:ext cx="31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Rounded MT Bold" panose="020F0704030504030204" pitchFamily="34" charset="0"/>
              </a:rPr>
              <a:t>TEACHER MELISA</a:t>
            </a:r>
            <a:endParaRPr lang="es-E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5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i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462" y="3680973"/>
            <a:ext cx="2520000" cy="2520000"/>
          </a:xfrm>
          <a:prstGeom prst="rect">
            <a:avLst/>
          </a:prstGeom>
        </p:spPr>
      </p:pic>
      <p:pic>
        <p:nvPicPr>
          <p:cNvPr id="5" name="Rubb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473" y="3680973"/>
            <a:ext cx="2520000" cy="2520000"/>
          </a:xfrm>
          <a:prstGeom prst="rect">
            <a:avLst/>
          </a:prstGeom>
        </p:spPr>
      </p:pic>
      <p:pic>
        <p:nvPicPr>
          <p:cNvPr id="6" name="Boo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967" y="3680973"/>
            <a:ext cx="2520000" cy="2520000"/>
          </a:xfrm>
          <a:prstGeom prst="rect">
            <a:avLst/>
          </a:prstGeom>
        </p:spPr>
      </p:pic>
      <p:pic>
        <p:nvPicPr>
          <p:cNvPr id="7" name="P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7" y="3680973"/>
            <a:ext cx="2520000" cy="2520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593558"/>
            <a:ext cx="12192000" cy="1636295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697831" y="811540"/>
            <a:ext cx="1079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err="1" smtClean="0">
                <a:latin typeface="Comic Sans MS" panose="030F0702030302020204" pitchFamily="66" charset="0"/>
              </a:rPr>
              <a:t>Which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one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is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u="sng" dirty="0" err="1" smtClean="0">
                <a:latin typeface="Comic Sans MS" panose="030F0702030302020204" pitchFamily="66" charset="0"/>
              </a:rPr>
              <a:t>book</a:t>
            </a:r>
            <a:r>
              <a:rPr lang="es-ES" sz="7200" dirty="0" smtClean="0">
                <a:latin typeface="Comic Sans MS" panose="030F0702030302020204" pitchFamily="66" charset="0"/>
              </a:rPr>
              <a:t>?</a:t>
            </a:r>
            <a:endParaRPr lang="es-E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3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i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168" y="3825352"/>
            <a:ext cx="2520000" cy="2520000"/>
          </a:xfrm>
          <a:prstGeom prst="rect">
            <a:avLst/>
          </a:prstGeom>
        </p:spPr>
      </p:pic>
      <p:pic>
        <p:nvPicPr>
          <p:cNvPr id="5" name="Rubb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68" y="3825352"/>
            <a:ext cx="2520000" cy="2520000"/>
          </a:xfrm>
          <a:prstGeom prst="rect">
            <a:avLst/>
          </a:prstGeom>
        </p:spPr>
      </p:pic>
      <p:pic>
        <p:nvPicPr>
          <p:cNvPr id="6" name="Boo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168" y="3825352"/>
            <a:ext cx="2520000" cy="2520000"/>
          </a:xfrm>
          <a:prstGeom prst="rect">
            <a:avLst/>
          </a:prstGeom>
        </p:spPr>
      </p:pic>
      <p:pic>
        <p:nvPicPr>
          <p:cNvPr id="7" name="P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68" y="3825352"/>
            <a:ext cx="2520000" cy="2520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593558"/>
            <a:ext cx="12192000" cy="1636295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697831" y="811540"/>
            <a:ext cx="1079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err="1" smtClean="0">
                <a:latin typeface="Comic Sans MS" panose="030F0702030302020204" pitchFamily="66" charset="0"/>
              </a:rPr>
              <a:t>Which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one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is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u="sng" dirty="0" err="1" smtClean="0">
                <a:latin typeface="Comic Sans MS" panose="030F0702030302020204" pitchFamily="66" charset="0"/>
              </a:rPr>
              <a:t>rubber</a:t>
            </a:r>
            <a:r>
              <a:rPr lang="es-ES" sz="7200" dirty="0" smtClean="0">
                <a:latin typeface="Comic Sans MS" panose="030F0702030302020204" pitchFamily="66" charset="0"/>
              </a:rPr>
              <a:t>?</a:t>
            </a:r>
            <a:endParaRPr lang="es-E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i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84" y="3680973"/>
            <a:ext cx="2520000" cy="2520000"/>
          </a:xfrm>
          <a:prstGeom prst="rect">
            <a:avLst/>
          </a:prstGeom>
        </p:spPr>
      </p:pic>
      <p:pic>
        <p:nvPicPr>
          <p:cNvPr id="5" name="Rubb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516" y="3680973"/>
            <a:ext cx="2520000" cy="2520000"/>
          </a:xfrm>
          <a:prstGeom prst="rect">
            <a:avLst/>
          </a:prstGeom>
        </p:spPr>
      </p:pic>
      <p:pic>
        <p:nvPicPr>
          <p:cNvPr id="6" name="Boo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00" y="3680973"/>
            <a:ext cx="2520000" cy="2520000"/>
          </a:xfrm>
          <a:prstGeom prst="rect">
            <a:avLst/>
          </a:prstGeom>
        </p:spPr>
      </p:pic>
      <p:pic>
        <p:nvPicPr>
          <p:cNvPr id="7" name="P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8" y="3680973"/>
            <a:ext cx="2520000" cy="2520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593558"/>
            <a:ext cx="12192000" cy="1636295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697831" y="811540"/>
            <a:ext cx="1079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err="1" smtClean="0">
                <a:latin typeface="Comic Sans MS" panose="030F0702030302020204" pitchFamily="66" charset="0"/>
              </a:rPr>
              <a:t>Which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one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is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pencil</a:t>
            </a:r>
            <a:r>
              <a:rPr lang="es-ES" sz="7200" dirty="0" smtClean="0">
                <a:latin typeface="Comic Sans MS" panose="030F0702030302020204" pitchFamily="66" charset="0"/>
              </a:rPr>
              <a:t>?</a:t>
            </a:r>
            <a:endParaRPr lang="es-E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5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i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84" y="3680973"/>
            <a:ext cx="2520000" cy="2520000"/>
          </a:xfrm>
          <a:prstGeom prst="rect">
            <a:avLst/>
          </a:prstGeom>
        </p:spPr>
      </p:pic>
      <p:pic>
        <p:nvPicPr>
          <p:cNvPr id="5" name="Rubb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516" y="3680973"/>
            <a:ext cx="2520000" cy="2520000"/>
          </a:xfrm>
          <a:prstGeom prst="rect">
            <a:avLst/>
          </a:prstGeom>
        </p:spPr>
      </p:pic>
      <p:pic>
        <p:nvPicPr>
          <p:cNvPr id="6" name="Boo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00" y="3680973"/>
            <a:ext cx="2520000" cy="2520000"/>
          </a:xfrm>
          <a:prstGeom prst="rect">
            <a:avLst/>
          </a:prstGeom>
        </p:spPr>
      </p:pic>
      <p:pic>
        <p:nvPicPr>
          <p:cNvPr id="7" name="P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8" y="3680973"/>
            <a:ext cx="2520000" cy="2520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593558"/>
            <a:ext cx="12192000" cy="1636295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697831" y="811540"/>
            <a:ext cx="1079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err="1" smtClean="0">
                <a:latin typeface="Comic Sans MS" panose="030F0702030302020204" pitchFamily="66" charset="0"/>
              </a:rPr>
              <a:t>Which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one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dirty="0" err="1" smtClean="0">
                <a:latin typeface="Comic Sans MS" panose="030F0702030302020204" pitchFamily="66" charset="0"/>
              </a:rPr>
              <a:t>is</a:t>
            </a:r>
            <a:r>
              <a:rPr lang="es-ES" sz="7200" dirty="0" smtClean="0">
                <a:latin typeface="Comic Sans MS" panose="030F0702030302020204" pitchFamily="66" charset="0"/>
              </a:rPr>
              <a:t> </a:t>
            </a:r>
            <a:r>
              <a:rPr lang="es-ES" sz="7200" u="sng" dirty="0" smtClean="0">
                <a:latin typeface="Comic Sans MS" panose="030F0702030302020204" pitchFamily="66" charset="0"/>
              </a:rPr>
              <a:t>jumper</a:t>
            </a:r>
            <a:r>
              <a:rPr lang="es-ES" sz="7200" dirty="0" smtClean="0">
                <a:latin typeface="Comic Sans MS" panose="030F0702030302020204" pitchFamily="66" charset="0"/>
              </a:rPr>
              <a:t>?</a:t>
            </a:r>
            <a:endParaRPr lang="es-E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2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tyrell</dc:creator>
  <cp:lastModifiedBy>tyrell</cp:lastModifiedBy>
  <cp:revision>7</cp:revision>
  <dcterms:created xsi:type="dcterms:W3CDTF">2020-09-24T17:12:00Z</dcterms:created>
  <dcterms:modified xsi:type="dcterms:W3CDTF">2020-09-25T17:29:41Z</dcterms:modified>
</cp:coreProperties>
</file>