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C96113-0C53-48E2-A178-5A4BC85639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C738E4-D5E4-443C-8CFC-FC2C838BC2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E430DA-C905-4566-953F-071A19278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4E6B38-3727-4F70-A80C-0EB085ABB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1B2483-7E3C-4FC1-AA8C-C6E8AE831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935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9535E2-8419-4B01-B7A7-AB44A31AA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59A2342-BC3B-4A44-B016-DAE357A451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522F06-507E-4EF3-86C7-847122482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F82180-1277-4C21-B29D-754ACE582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774FA93-9372-4D9D-BB54-45AC63A29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4809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35980D7-F3EA-477F-AADC-108FDB44A5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2B71941-0A3A-453F-A6F8-B0ECB75E38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6655A6-27E0-4C9E-BBAE-7AAB43BE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ADE2100-92A3-4B8A-9CFD-161363280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BEDF24-C9B2-4886-9506-5201546B8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9756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294BAF-8B6C-41CD-AD48-3290CCA41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6C83737-6926-4E4A-96B2-4201F1378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FE8C437-7EE3-452F-8CA4-6DD9F68F2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903F661-D342-468B-8D48-6E6590551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6945FD-EA3B-497D-B645-8E375F6D3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7962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982E12-6D1A-49EE-9DAD-519A6D2F1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C10D96-BEAB-4A01-9F8B-C988C67396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DA5C0A-6E9B-4580-A6EF-0BC09FE6F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432876C-F5EA-4934-9119-8390DED11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A44FD7-4985-423F-8CA5-FB21C295D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7784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5D3866-7D8B-4B22-B377-EFAAB6DC6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9675E0-89A5-459B-848F-410A3A4130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A82A3A-5352-45DB-BEEC-37DD3B672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9CBF8C7-B8EC-4005-9CF6-81163E979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4EEC51C-380B-4BD8-A3B0-6EC5AC3C0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15E358D-B65B-46CA-BC37-EDDFB040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0727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1381B-52C1-4968-808A-100AE8640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3663648-4079-4C74-98A0-E7E1C61971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00018C-56E2-4D35-B06A-D65F80C4C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BC02462-9C17-44A5-96A6-0ED7109B9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C61C19B-EA68-4567-B761-B92FC0A644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C3D0C83-856C-4C9A-ACAD-B75955A72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3B90ADE8-7721-42C7-82B0-8DB8CC60B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0A8D190-696D-487A-AEDC-0280C4E53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20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5F6ED-C673-49A9-BF57-8CBFCBEC0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BBB8B5-7A1E-4564-955E-EC43E0668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E4195D4-C8A5-46CD-9C32-22209426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2AAC60C-2792-4422-98E2-21FB4E6FB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64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3AF28B-EF48-4CD9-B9D9-8C57B383F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1CBBB1C-AD1B-4EEA-A82E-DBE358E45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85B3A01-4BB0-4FA7-A02C-41F9D7DCC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777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4AFC7-87F9-4543-849D-538C7A1D8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C3E0B5-90EA-4333-B203-0C8AA7DD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DE33F66-C8B2-4224-8A96-B2D61390B4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1B3AAB7-7E6B-4A06-B18A-5A4480A9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F1D511-6371-4D79-B7EB-78546E302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16FC02-CFDA-420B-B822-8CD34395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2733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19C2E0-661F-499B-AB9A-BD9B63C15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F963409-23F6-4A5B-B490-BC29CF3BC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4B45ABF-A876-4DE0-A678-3CACC95409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D4C1AF-E1C4-4EEA-9B02-5CB68FBCC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E7D14B2-5696-46B4-A715-05E6509C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213A7D-9CB2-42B6-B87C-900C7FBCC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73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8CF2C3C-E060-4139-B3F2-47CE821CC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78E3182-C7D2-4277-B44D-D8A05EB8CD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E45CEC-FA3D-4A6B-B66A-90027E5A64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AB14-5C95-4E8D-B0A4-A0F6656A43E4}" type="datetimeFigureOut">
              <a:rPr lang="es-ES" smtClean="0"/>
              <a:t>16/09/2020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0BB51E-55C1-477E-A501-9D2BD50F7C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E743DEF-4D8D-4CA0-B5C4-E1E23409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D486E-B132-49B0-9084-3EECF208C4A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8913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Normal">
            <a:hlinkClick r:id="" action="ppaction://media"/>
            <a:extLst>
              <a:ext uri="{FF2B5EF4-FFF2-40B4-BE49-F238E27FC236}">
                <a16:creationId xmlns:a16="http://schemas.microsoft.com/office/drawing/2014/main" id="{3BC8C615-4232-4F23-B93D-F59289496FD2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47690" y="1519310"/>
            <a:ext cx="4199205" cy="4199205"/>
          </a:xfrm>
          <a:prstGeom prst="roundRect">
            <a:avLst>
              <a:gd name="adj" fmla="val 16667"/>
            </a:avLst>
          </a:prstGeom>
          <a:ln>
            <a:solidFill>
              <a:srgbClr val="00206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</p:spPr>
      </p:pic>
      <p:pic>
        <p:nvPicPr>
          <p:cNvPr id="6" name="Imagen 5" descr="Imagen que contiene plato, señal, reloj&#10;&#10;Descripción generada automáticamente">
            <a:extLst>
              <a:ext uri="{FF2B5EF4-FFF2-40B4-BE49-F238E27FC236}">
                <a16:creationId xmlns:a16="http://schemas.microsoft.com/office/drawing/2014/main" id="{DA7EED1E-1C34-4C98-95F9-9508A4ACB6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886" y="2895830"/>
            <a:ext cx="1737397" cy="2018634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66E2898-A1D0-4CFC-BC74-5EF29F68F9C2}"/>
              </a:ext>
            </a:extLst>
          </p:cNvPr>
          <p:cNvSpPr txBox="1"/>
          <p:nvPr/>
        </p:nvSpPr>
        <p:spPr>
          <a:xfrm>
            <a:off x="6392278" y="1720651"/>
            <a:ext cx="14120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rgbClr val="C00000"/>
                </a:solidFill>
                <a:latin typeface="Rockwell" panose="02060603020205020403" pitchFamily="18" charset="0"/>
              </a:rPr>
              <a:t>¡PARA!</a:t>
            </a:r>
            <a:endParaRPr lang="es-ES" sz="1200" b="1" dirty="0">
              <a:solidFill>
                <a:srgbClr val="C00000"/>
              </a:solidFill>
              <a:latin typeface="Rockwell" panose="020606030202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7631677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396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Panorámica</PresentationFormat>
  <Paragraphs>1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Helena Gonzalez Alvarez</dc:creator>
  <cp:lastModifiedBy>Helena Gonzalez Alvarez</cp:lastModifiedBy>
  <cp:revision>2</cp:revision>
  <dcterms:created xsi:type="dcterms:W3CDTF">2020-09-16T19:03:33Z</dcterms:created>
  <dcterms:modified xsi:type="dcterms:W3CDTF">2020-09-16T19:46:30Z</dcterms:modified>
</cp:coreProperties>
</file>