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265"/>
    <a:srgbClr val="C5E27C"/>
    <a:srgbClr val="B6E26C"/>
    <a:srgbClr val="C9E286"/>
    <a:srgbClr val="E4FF97"/>
    <a:srgbClr val="FF7466"/>
    <a:srgbClr val="90C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1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09EB-772D-E840-83BB-16F799B6F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A64F3-FA31-5F4A-B073-82037A174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B508-9FAD-DB40-A1FD-F368A2EE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EA7D7-4C1D-304C-9296-12AB18A7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6FDF-E267-7C4D-87CF-C6F701F8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854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8E3D-D56E-E248-8584-4A9F0BB8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2676C-64CE-C94F-B0C1-8EC896FCF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4BD5-09DA-AE49-A467-2F583CBA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2ED2-1D19-A549-9F48-138CB2F3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ACEC-CE39-BA4A-B0F0-E6BB1337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93109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D1359-C893-EA4A-A39F-712EF12C1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2B08A-3E14-1145-91BA-698835C50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9E464-1344-6146-AFCA-B1513C75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AE55-7420-B746-99B0-B4749363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4F1B1-E370-CD42-8AA9-074FFD2F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2911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8FB4-E012-9944-AA37-1833305E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0E79-2DE5-2549-89EA-54D11EA1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06E23-4A1B-1D4E-A6B7-2CCAEEB3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F0818-EC0F-3143-8661-630E037D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ABAB5-6661-9347-B1AF-14193A36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49631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FFAB-F756-1645-A78B-757B3B4C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3F82C-116D-EB45-93D6-91E9DF2F1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460A-A6D6-8748-9FB0-09832C0E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23792-C13E-BD42-8196-F5574C0C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986F8-0318-A049-80E8-63816484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22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0A8F-956D-284E-B765-81A0159A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43CD1-5B7B-6242-90C4-DD47EA283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1916C-B870-7E43-9DA6-0094440AC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0D050-F135-FD40-9165-7E279AB2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61757-61B1-4F42-BB9A-A519B840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4AB90-B1E7-E04D-9D53-BE1F3BED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2580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BD77-8BFF-E24F-ADBC-3B4F4721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3B215-A731-9540-BB2D-85278E907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F4F99-74AF-D146-B271-8D2F83F8B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D2289-61EF-6B4F-933F-BD02DB3E2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4ED45-4FFB-A14A-9C9B-1CF217853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A5C7C-B08F-D740-99AC-D440BA31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2196-2AC7-D046-AC10-A2533EFD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581D9-8766-FC42-B078-24AE3BAD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0608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37EA-3457-0B4F-8A10-F566A4B5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0C8E9-68F7-8649-99C9-1264D58E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81704-A9D5-4842-BDD3-9AE0761A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BD829-5335-E84D-9CE3-9271617D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8104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904A7-99B4-8F40-B674-3A3FCA5B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EEA98-9FB5-F54D-9C5D-5FA63210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B355E-BA29-DB4A-B16E-43AD1380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8602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B11D-E6D2-B343-B325-5A2A29E0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D25E-9A2D-3F4D-926A-1E17BC62F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46ECB-7758-5940-806A-2D699991A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A3CEA-D7D2-B44E-9E85-791482BB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C0FAD-AE8E-024B-906B-871F13D7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E24B-32A2-9841-9293-526FEA6B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27764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D3A80-E691-C34A-9563-2E68553C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69688-63FF-BD48-A948-CF0AB4373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54ED8-F99F-D14A-B2D8-9775DB6C7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33AB5-1953-FC4A-B2D9-1E21CE24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FD484-10AF-1F40-AF63-6B8556E1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2BFB3-E630-8C4B-B33A-81F87F2B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3730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DC7A4E-4073-C047-B5C8-E1962672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8ED5F-55D8-DD40-AC91-58EC0EFFE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1BED5-8941-7A41-B9C7-D615769C7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F1C1-D3F6-9141-B8C2-1B050479D381}" type="datetimeFigureOut">
              <a:rPr lang="en-ES" smtClean="0"/>
              <a:t>11/09/2020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B1759-BC73-8A42-9FDD-86975A5AD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9DE1C-5CFE-4844-93B6-D8645FAF7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BD4F9-A8FA-4E43-9EA7-332CFB0DB63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6875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7F8E8F2-765C-F843-B56C-848F11FBB60B}"/>
              </a:ext>
            </a:extLst>
          </p:cNvPr>
          <p:cNvSpPr/>
          <p:nvPr/>
        </p:nvSpPr>
        <p:spPr>
          <a:xfrm>
            <a:off x="1947553" y="350322"/>
            <a:ext cx="8348353" cy="1525979"/>
          </a:xfrm>
          <a:prstGeom prst="roundRect">
            <a:avLst/>
          </a:prstGeom>
          <a:solidFill>
            <a:srgbClr val="90C4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4" name="question - pear">
            <a:extLst>
              <a:ext uri="{FF2B5EF4-FFF2-40B4-BE49-F238E27FC236}">
                <a16:creationId xmlns:a16="http://schemas.microsoft.com/office/drawing/2014/main" id="{6A3C1D4C-5789-DF4B-A2E3-44754F6458E3}"/>
              </a:ext>
            </a:extLst>
          </p:cNvPr>
          <p:cNvSpPr txBox="1"/>
          <p:nvPr/>
        </p:nvSpPr>
        <p:spPr>
          <a:xfrm>
            <a:off x="2384892" y="675972"/>
            <a:ext cx="9669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7200" dirty="0">
                <a:latin typeface="Modern Love Caps" pitchFamily="82" charset="0"/>
              </a:rPr>
              <a:t>WHERE IS THE PEAR?</a:t>
            </a:r>
          </a:p>
        </p:txBody>
      </p:sp>
      <p:pic>
        <p:nvPicPr>
          <p:cNvPr id="6" name="apple">
            <a:extLst>
              <a:ext uri="{FF2B5EF4-FFF2-40B4-BE49-F238E27FC236}">
                <a16:creationId xmlns:a16="http://schemas.microsoft.com/office/drawing/2014/main" id="{BCAD9613-C28B-FC48-B7D4-EFD11D7EA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76" y="3191913"/>
            <a:ext cx="2000194" cy="2504694"/>
          </a:xfrm>
          <a:prstGeom prst="rect">
            <a:avLst/>
          </a:prstGeom>
        </p:spPr>
      </p:pic>
      <p:pic>
        <p:nvPicPr>
          <p:cNvPr id="8" name="orange" descr="A picture containing sitting, table, large, fruit&#10;&#10;Description automatically generated">
            <a:extLst>
              <a:ext uri="{FF2B5EF4-FFF2-40B4-BE49-F238E27FC236}">
                <a16:creationId xmlns:a16="http://schemas.microsoft.com/office/drawing/2014/main" id="{C4231D5A-74F4-074A-B7DE-1BEB0E354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4645" y="3191913"/>
            <a:ext cx="2091395" cy="2504694"/>
          </a:xfrm>
          <a:prstGeom prst="rect">
            <a:avLst/>
          </a:prstGeom>
        </p:spPr>
      </p:pic>
      <p:pic>
        <p:nvPicPr>
          <p:cNvPr id="10" name="pear" descr="A picture containing green, table, person&#10;&#10;Description automatically generated">
            <a:extLst>
              <a:ext uri="{FF2B5EF4-FFF2-40B4-BE49-F238E27FC236}">
                <a16:creationId xmlns:a16="http://schemas.microsoft.com/office/drawing/2014/main" id="{3D30D658-B547-5343-8DB7-BA69C2DD71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021" y="3191913"/>
            <a:ext cx="1789813" cy="2504694"/>
          </a:xfrm>
          <a:prstGeom prst="rect">
            <a:avLst/>
          </a:prstGeom>
        </p:spPr>
      </p:pic>
      <p:pic>
        <p:nvPicPr>
          <p:cNvPr id="12" name="plum" descr="A picture containing table, bag&#10;&#10;Description automatically generated">
            <a:extLst>
              <a:ext uri="{FF2B5EF4-FFF2-40B4-BE49-F238E27FC236}">
                <a16:creationId xmlns:a16="http://schemas.microsoft.com/office/drawing/2014/main" id="{6A162065-62CE-6544-A5B1-CDAC09BEBC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839" y="3191913"/>
            <a:ext cx="1496258" cy="2504694"/>
          </a:xfrm>
          <a:prstGeom prst="rect">
            <a:avLst/>
          </a:prstGeom>
        </p:spPr>
      </p:pic>
      <p:pic>
        <p:nvPicPr>
          <p:cNvPr id="14" name="strawberry" descr="A picture containing face, food&#10;&#10;Description automatically generated">
            <a:extLst>
              <a:ext uri="{FF2B5EF4-FFF2-40B4-BE49-F238E27FC236}">
                <a16:creationId xmlns:a16="http://schemas.microsoft.com/office/drawing/2014/main" id="{3D9D0774-4B6F-6341-812E-AF52AF75A5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500" y="3191913"/>
            <a:ext cx="1684672" cy="250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F4DB653-3863-084F-88FC-D2528A685175}"/>
              </a:ext>
            </a:extLst>
          </p:cNvPr>
          <p:cNvSpPr/>
          <p:nvPr/>
        </p:nvSpPr>
        <p:spPr>
          <a:xfrm>
            <a:off x="512980" y="264695"/>
            <a:ext cx="11320078" cy="1431758"/>
          </a:xfrm>
          <a:prstGeom prst="roundRect">
            <a:avLst/>
          </a:prstGeom>
          <a:solidFill>
            <a:srgbClr val="E4FF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5" name="APPLE">
            <a:extLst>
              <a:ext uri="{FF2B5EF4-FFF2-40B4-BE49-F238E27FC236}">
                <a16:creationId xmlns:a16="http://schemas.microsoft.com/office/drawing/2014/main" id="{CF89ED04-346D-624F-B90C-DFE05B505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621" y="3668544"/>
            <a:ext cx="1724929" cy="2160000"/>
          </a:xfrm>
          <a:prstGeom prst="rect">
            <a:avLst/>
          </a:prstGeom>
        </p:spPr>
      </p:pic>
      <p:pic>
        <p:nvPicPr>
          <p:cNvPr id="7" name="ORANGE" descr="A picture containing sitting, table, large, fruit&#10;&#10;Description automatically generated">
            <a:extLst>
              <a:ext uri="{FF2B5EF4-FFF2-40B4-BE49-F238E27FC236}">
                <a16:creationId xmlns:a16="http://schemas.microsoft.com/office/drawing/2014/main" id="{638761CE-D8D9-954C-97D8-E9FB9580D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80" y="3668544"/>
            <a:ext cx="1803579" cy="2160000"/>
          </a:xfrm>
          <a:prstGeom prst="rect">
            <a:avLst/>
          </a:prstGeom>
        </p:spPr>
      </p:pic>
      <p:pic>
        <p:nvPicPr>
          <p:cNvPr id="9" name="PEAR" descr="A picture containing green, table, person&#10;&#10;Description automatically generated">
            <a:extLst>
              <a:ext uri="{FF2B5EF4-FFF2-40B4-BE49-F238E27FC236}">
                <a16:creationId xmlns:a16="http://schemas.microsoft.com/office/drawing/2014/main" id="{ED96F273-8F20-FC4A-A9E4-E8CBB0AB0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612" y="3668544"/>
            <a:ext cx="1543500" cy="2160000"/>
          </a:xfrm>
          <a:prstGeom prst="rect">
            <a:avLst/>
          </a:prstGeom>
        </p:spPr>
      </p:pic>
      <p:pic>
        <p:nvPicPr>
          <p:cNvPr id="11" name="PLUM" descr="A picture containing table, bag&#10;&#10;Description automatically generated">
            <a:extLst>
              <a:ext uri="{FF2B5EF4-FFF2-40B4-BE49-F238E27FC236}">
                <a16:creationId xmlns:a16="http://schemas.microsoft.com/office/drawing/2014/main" id="{AE3D7C2C-A924-EA44-84C1-81AD63756E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9174" y="3668544"/>
            <a:ext cx="1290344" cy="2160000"/>
          </a:xfrm>
          <a:prstGeom prst="rect">
            <a:avLst/>
          </a:prstGeom>
        </p:spPr>
      </p:pic>
      <p:pic>
        <p:nvPicPr>
          <p:cNvPr id="13" name="STRAWBERRY" descr="A picture containing face, food&#10;&#10;Description automatically generated">
            <a:extLst>
              <a:ext uri="{FF2B5EF4-FFF2-40B4-BE49-F238E27FC236}">
                <a16:creationId xmlns:a16="http://schemas.microsoft.com/office/drawing/2014/main" id="{0E8DAB10-6B2D-AF41-9FF1-260810B1B1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7580" y="3668544"/>
            <a:ext cx="1452829" cy="2160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F6259BF-65B5-344A-A8BF-E50917F50376}"/>
              </a:ext>
            </a:extLst>
          </p:cNvPr>
          <p:cNvSpPr txBox="1"/>
          <p:nvPr/>
        </p:nvSpPr>
        <p:spPr>
          <a:xfrm>
            <a:off x="668976" y="429291"/>
            <a:ext cx="10854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7200" dirty="0">
                <a:latin typeface="Modern Love Caps" pitchFamily="82" charset="0"/>
              </a:rPr>
              <a:t>ON </a:t>
            </a:r>
            <a:r>
              <a:rPr lang="en-ES" sz="7200" dirty="0">
                <a:solidFill>
                  <a:schemeClr val="accent2"/>
                </a:solidFill>
                <a:latin typeface="Modern Love Caps" pitchFamily="82" charset="0"/>
              </a:rPr>
              <a:t>MONDAY</a:t>
            </a:r>
            <a:r>
              <a:rPr lang="en-ES" sz="7200" dirty="0">
                <a:latin typeface="Modern Love Caps" pitchFamily="82" charset="0"/>
              </a:rPr>
              <a:t> HE DIDN’T EAT …</a:t>
            </a:r>
          </a:p>
        </p:txBody>
      </p:sp>
      <p:sp>
        <p:nvSpPr>
          <p:cNvPr id="15" name="&quot;No&quot; Symbol 14">
            <a:extLst>
              <a:ext uri="{FF2B5EF4-FFF2-40B4-BE49-F238E27FC236}">
                <a16:creationId xmlns:a16="http://schemas.microsoft.com/office/drawing/2014/main" id="{AACE467A-EED4-324C-A511-3CA4D9943988}"/>
              </a:ext>
            </a:extLst>
          </p:cNvPr>
          <p:cNvSpPr/>
          <p:nvPr/>
        </p:nvSpPr>
        <p:spPr>
          <a:xfrm>
            <a:off x="4700554" y="2040290"/>
            <a:ext cx="3177616" cy="3542363"/>
          </a:xfrm>
          <a:prstGeom prst="noSmoking">
            <a:avLst/>
          </a:prstGeom>
          <a:solidFill>
            <a:srgbClr val="FF74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5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Martinez</dc:creator>
  <cp:lastModifiedBy>Anna Martinez</cp:lastModifiedBy>
  <cp:revision>11</cp:revision>
  <dcterms:created xsi:type="dcterms:W3CDTF">2020-09-10T19:22:08Z</dcterms:created>
  <dcterms:modified xsi:type="dcterms:W3CDTF">2020-09-11T11:19:56Z</dcterms:modified>
</cp:coreProperties>
</file>