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3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090C8-9C8A-214E-AA9E-69B564242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D1C6C-55FD-3C48-B04A-FDCB26F4B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133F-AA24-7B4F-9D44-5E71C22C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A5FA1-A486-D147-83DC-B790B263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BA75D-C6A8-5742-8812-0BEA4A38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96390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1AB6-E837-2F4C-8850-FD844A8B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6DC62-CA87-D14B-9C83-E3885E7F0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232BE-048F-B34F-9482-0539BF57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A3B84-082A-714A-8530-85AE5F9FF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BA5F2-B214-5E46-8EE7-AC3AC97A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51173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9E7C30-D11A-A743-9B12-B0F045380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2B04F-7D6A-A847-A504-CDB70000B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BDD21-706C-5F45-B814-D0ABEFCE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4A863-7C39-DA49-9D46-075305C0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52F7E-5747-A545-84C5-78E1715D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9059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1F91-3CEE-3940-962F-C53974CA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26AE4-3BD5-A94B-8B92-E99F8CE45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FB802-F0C6-DF4F-BAC9-D66384B5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7C811-8226-8E47-98A4-81617E5C3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8DB2C-5A48-0C4B-82F1-5CF406BC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1348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29431-B724-0540-8E96-4996FC8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6DD3B-2CF4-2741-ACFD-A1AF37A17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53373-E952-6047-A792-96833CB1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F7803-F3B5-E743-97A6-CA1455B8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8D2E9-BDC6-BC47-9C7A-56C0279D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0960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6D8D5-4DDC-D044-B7E9-0EB5B94B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2643D-AE12-0B4B-AD37-7F1BDCBE0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3B86B-BBA3-D54F-A71D-B2DDE05C2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6A8E7-1F36-B243-B144-9082285E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18DE9-5D07-C547-AD5A-A0920150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67E76-50D5-2D43-B5D0-0BF6821F2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40870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9E7A-CF9C-114E-8436-A83DEAD3D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DB8CE-A64F-0A4F-90FA-9DA60DCBB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E14E4-ACFB-9142-BCF6-FCD34DFE3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339AE-5D31-864A-BF1E-78534BEAB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37514-D341-1346-967E-C1A152186F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5E497-AE76-924F-B644-216AE1EE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11EF0F-CCC7-5D4A-B349-9F067C10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B2C74-A630-F541-90B6-8FBC6101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63236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C523B-B2FC-F44F-A7AA-52BB6609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3F043F-1F78-CD4D-BFBC-9DF4EFA5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63779-DCCA-974A-91FD-0E90608A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9109C-27C2-8348-9BB3-76B6165C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1346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D0E90-5BD2-3C43-9C24-FB98BC16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6EC122-6D37-3647-9033-66F46D49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2F9C2-9387-B343-8194-3C38D6ACB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4310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59A3C-2A5F-434E-A402-A19443ECD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E6523-EF42-A146-9EC8-5CB811A6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DC849-6291-DD4C-AB9F-F038780FB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6B55B-3B3A-1F46-A603-83B3230D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8300F-0316-7849-AA3D-77E4E0CB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27A22-CAEE-084C-85F5-AB029073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66527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7BD9A-0E5A-6243-9B01-9285D457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FF81C4-BD42-B543-870E-F6A77AF69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A6490-C4DD-174B-BCB5-67ED74289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1B1B3-FAC5-DC4C-9067-8E7FD7B5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3818E-8304-7547-B673-5333FA46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D2C4C-3ED8-3A4F-81B6-50FE0DBA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10174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203B24-7D57-224D-9EEA-AAC2D150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DA733-2A25-9346-AD49-C79E294A2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F89D6-8895-D14C-9EB5-270DFDAC3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879F-16EB-7C4C-B2BF-29F8E76E3DAC}" type="datetimeFigureOut">
              <a:rPr lang="en-ES" smtClean="0"/>
              <a:t>21/09/2020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2B3E9-35F1-EE43-A7A8-A0D853A1C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BF332-DEF9-9C42-A55A-A87400F39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0264-9884-CA42-8213-036E37B528FA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565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agon 4">
            <a:extLst>
              <a:ext uri="{FF2B5EF4-FFF2-40B4-BE49-F238E27FC236}">
                <a16:creationId xmlns:a16="http://schemas.microsoft.com/office/drawing/2014/main" id="{6A5E6898-A8DF-844E-A4D2-0820D00E7D70}"/>
              </a:ext>
            </a:extLst>
          </p:cNvPr>
          <p:cNvSpPr/>
          <p:nvPr/>
        </p:nvSpPr>
        <p:spPr>
          <a:xfrm>
            <a:off x="7488195" y="3694670"/>
            <a:ext cx="1692875" cy="1260389"/>
          </a:xfrm>
          <a:prstGeom prst="octagon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483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6" name="Tiger6-U1_FREETIME_DIE.mp4" descr="Tiger6-U1_FREETIME_DIE.mp4">
            <a:hlinkClick r:id="" action="ppaction://media"/>
            <a:extLst>
              <a:ext uri="{FF2B5EF4-FFF2-40B4-BE49-F238E27FC236}">
                <a16:creationId xmlns:a16="http://schemas.microsoft.com/office/drawing/2014/main" id="{ACFDBDA0-59C0-0F49-98AF-D7A57018079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67249" y="1309816"/>
            <a:ext cx="4238368" cy="42383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483FDC"/>
            </a:solidFill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243265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Martinez</dc:creator>
  <cp:lastModifiedBy>Anna Martinez</cp:lastModifiedBy>
  <cp:revision>2</cp:revision>
  <dcterms:created xsi:type="dcterms:W3CDTF">2020-09-21T14:56:39Z</dcterms:created>
  <dcterms:modified xsi:type="dcterms:W3CDTF">2020-09-21T18:46:19Z</dcterms:modified>
</cp:coreProperties>
</file>