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42CAA-4C60-4150-8AE2-D2473DB44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C7A0AE-7BE3-41D6-89D1-35DB95135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DFFDE1-5101-4B67-80B1-796C6F92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D92652-CEAF-4671-B182-323BFE09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3492EC-DC15-46AB-B534-6BD6E552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552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F8B2E-215D-4CCE-9128-F0509230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BDB4BB-F6DB-4F26-99A4-DD8E07A41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F7047-3E00-4491-B5A6-3BE8B713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1B56E5-A145-4094-BBA9-A69F0593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779D0E-A3B2-4003-AEBB-CC567671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9472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24DE59-6F8F-4358-A122-2B6E67312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3187A-B5A3-415C-8D92-CC11D0D77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12C740-87B4-43E0-9BC2-C5265E81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C2753-8841-4867-86FE-1D3E63B4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E29474-6EEA-41C5-88D8-400FDDA8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8662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A282A-AF34-49ED-9C52-02780402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8962B4-0101-4F24-B36A-FCACB9D3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CDDC4A-E05C-40CB-B8F5-D2F81FA1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701B5-909E-4C03-8E1F-0244AEF8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F3D4A9-4CC9-45EA-ADBA-7C5A5CFA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080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4AC36-616A-4844-AD8B-50DDE99C3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7ECA4D-963B-4A73-AFED-ED1E12F52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92F4E-E30D-404B-A595-F04B1668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B9F7BB-AA3B-4A81-9EB4-D51E29E9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378D4E-E2D2-4075-817D-1D7C9372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834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31CEF-1A4C-4D17-B74A-8DF42F11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E1A27-9A31-467A-91DB-4DA8D4ED4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3C4CA8-CF2F-47C6-B9B3-8BB80796F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BFCAF0-9A83-4FC2-9FE2-6C25DC14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F8FE47-8ABB-4F1D-88D9-DF8425C5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CE1F36-8E69-4A17-9F84-017962F8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395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C8058-78FA-49C4-ACE0-C61AD8AF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3969F7-3A6D-41CD-8535-EF0220C35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77996C-FC7D-4B64-9DA5-CE3C540A4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4C3ACD-0FA3-4AEF-A581-8A26F372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0942DA-8A90-48E9-A770-163473FDB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763169-F515-45DA-818A-EEB54E3D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07EE04-3947-46E5-8802-22F284EF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8633D6-FDA3-4150-8340-3D9BD50C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428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34818-3620-4888-8249-CB363A42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3BF835-211B-4795-A8CE-C4C7BF3C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280E2F-6768-462A-9967-B621038B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3478E3-FD35-4965-A304-4DACF5D8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542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DDE99C-99B8-4FCD-BDCC-ACFD618A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194DE1-1975-4610-A887-90500876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2BC3AC-30D9-4941-88F3-B191FED5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755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9A9EE-1887-47BE-B1BC-9ED6DC8AC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5CCA2F-C2BB-447D-8320-5B894094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7D48B4-7F73-4A65-9B0A-C3BAC3DD2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2C5190-35DE-49DA-9882-532B2251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9D74EB-D453-4289-B50C-DAAEAF17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F4A8E8-0A0A-4848-89F3-7BDAB3A6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92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62DF9-8D75-4315-9B99-9F5B91E5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4F43B0-8FC7-405D-8AA6-A1561AF5D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EBC459-4E7D-47E9-A8DB-0495A7346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8E5E68-CA5A-4A1C-BD8A-91732C62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05FA3C-CDFC-427A-8034-E257E09A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F5A9C9-C0DE-4F17-AA36-E7FA5D8A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16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5687E9-D007-4D29-AD1C-6EBE96BD8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2D5AB5-925F-40B7-96CB-CF43561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53B2A4-CB8A-4470-B36E-E8169D8B2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6EFD-9A3F-407D-962E-0A43ABC5E6C1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BCBE11-642F-4085-9100-4D77450CA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E3F8B-19C1-4271-B815-EFA5C27F8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88D9-A5FE-447F-B6AC-F9B97826C4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0263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96C05FA-0C8C-4E4A-B8A8-95EBAAF2CC3A}"/>
              </a:ext>
            </a:extLst>
          </p:cNvPr>
          <p:cNvSpPr/>
          <p:nvPr/>
        </p:nvSpPr>
        <p:spPr>
          <a:xfrm>
            <a:off x="3576000" y="1644770"/>
            <a:ext cx="5040000" cy="50400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37C293D-FCF1-470B-B377-7A7ABC0CA03A}"/>
              </a:ext>
            </a:extLst>
          </p:cNvPr>
          <p:cNvSpPr/>
          <p:nvPr/>
        </p:nvSpPr>
        <p:spPr>
          <a:xfrm>
            <a:off x="3936000" y="2004770"/>
            <a:ext cx="4320000" cy="432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DE72504E-9EF1-4CC9-A5F2-4205C109184B}"/>
              </a:ext>
            </a:extLst>
          </p:cNvPr>
          <p:cNvGrpSpPr/>
          <p:nvPr/>
        </p:nvGrpSpPr>
        <p:grpSpPr>
          <a:xfrm>
            <a:off x="5682747" y="2940609"/>
            <a:ext cx="826505" cy="2448322"/>
            <a:chOff x="5682747" y="2599538"/>
            <a:chExt cx="826505" cy="2448322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77467831-C933-44FF-A58F-CD945A36617E}"/>
                </a:ext>
              </a:extLst>
            </p:cNvPr>
            <p:cNvSpPr/>
            <p:nvPr/>
          </p:nvSpPr>
          <p:spPr>
            <a:xfrm>
              <a:off x="5682747" y="2599538"/>
              <a:ext cx="826505" cy="24483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11755D1D-771F-4D81-8439-396C8BA318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5999" y="2599538"/>
              <a:ext cx="0" cy="129345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64EDC293-CD42-427F-90A3-82CCBA144FD0}"/>
              </a:ext>
            </a:extLst>
          </p:cNvPr>
          <p:cNvGrpSpPr/>
          <p:nvPr/>
        </p:nvGrpSpPr>
        <p:grpSpPr>
          <a:xfrm>
            <a:off x="5503506" y="963038"/>
            <a:ext cx="1184983" cy="721438"/>
            <a:chOff x="5503506" y="963038"/>
            <a:chExt cx="1184983" cy="721438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F2210BD-B33A-4000-AE06-A8FC6384A477}"/>
                </a:ext>
              </a:extLst>
            </p:cNvPr>
            <p:cNvSpPr/>
            <p:nvPr/>
          </p:nvSpPr>
          <p:spPr>
            <a:xfrm>
              <a:off x="5881990" y="1144480"/>
              <a:ext cx="428016" cy="539996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8DBD8C3-BC95-48C9-86AA-96366EDC9B3F}"/>
                </a:ext>
              </a:extLst>
            </p:cNvPr>
            <p:cNvSpPr/>
            <p:nvPr/>
          </p:nvSpPr>
          <p:spPr>
            <a:xfrm rot="5400000">
              <a:off x="5842982" y="623562"/>
              <a:ext cx="506031" cy="1184983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FAE68F-4016-43A2-AB0A-006FD71A7D70}"/>
              </a:ext>
            </a:extLst>
          </p:cNvPr>
          <p:cNvSpPr txBox="1"/>
          <p:nvPr/>
        </p:nvSpPr>
        <p:spPr>
          <a:xfrm>
            <a:off x="5826886" y="2226464"/>
            <a:ext cx="5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60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51050F0-7630-41F8-87BE-E4218A230138}"/>
              </a:ext>
            </a:extLst>
          </p:cNvPr>
          <p:cNvSpPr txBox="1"/>
          <p:nvPr/>
        </p:nvSpPr>
        <p:spPr>
          <a:xfrm>
            <a:off x="7553198" y="3933937"/>
            <a:ext cx="5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15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81207E-75D8-4073-AA2B-DE1717E06A48}"/>
              </a:ext>
            </a:extLst>
          </p:cNvPr>
          <p:cNvSpPr txBox="1"/>
          <p:nvPr/>
        </p:nvSpPr>
        <p:spPr>
          <a:xfrm>
            <a:off x="5826885" y="5765217"/>
            <a:ext cx="5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30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AF66139-8140-4064-AEBB-CF0B67A53EAB}"/>
              </a:ext>
            </a:extLst>
          </p:cNvPr>
          <p:cNvSpPr txBox="1"/>
          <p:nvPr/>
        </p:nvSpPr>
        <p:spPr>
          <a:xfrm>
            <a:off x="4010022" y="3933936"/>
            <a:ext cx="5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98892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 Comellas Playà</dc:creator>
  <cp:lastModifiedBy>Joan Comellas Playà</cp:lastModifiedBy>
  <cp:revision>4</cp:revision>
  <dcterms:created xsi:type="dcterms:W3CDTF">2020-08-04T09:33:56Z</dcterms:created>
  <dcterms:modified xsi:type="dcterms:W3CDTF">2020-08-04T09:52:49Z</dcterms:modified>
</cp:coreProperties>
</file>