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91531B38-D2EF-4F28-8D16-71568C78EB9A}">
          <p14:sldIdLst>
            <p14:sldId id="256"/>
            <p14:sldId id="257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1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770358-92B1-4F3E-BE28-9AFE2A01D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5F8B02-639F-403B-AA1B-28FB0686A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D3496F-0372-4D66-A5A6-102C35C77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C41-4701-4609-90A2-20FE2758AF37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917C49-5920-41B8-ACE8-DC4BF4EFF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248221-7B9F-4AEC-AC59-4415F15C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F51A-E4B8-4BC1-8943-EC557399F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292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D8DB3-EFB9-4AC3-BD54-3D77EEE2E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D8EB27-8FCA-4A1D-BE05-95A038FD0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1DBE5E-4B4F-42FC-A34B-DAD2E1C34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C41-4701-4609-90A2-20FE2758AF37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E2417D-8FD1-4DC2-9E3C-87FF0BF43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FEBFAE-9D22-4C5A-A2C5-476E391CC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F51A-E4B8-4BC1-8943-EC557399F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904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A40BD53-B482-409F-96AE-4F282F4C7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89C987-A965-4DAF-BB45-E59CB4978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725139-98B5-4E45-90FE-7632F157C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C41-4701-4609-90A2-20FE2758AF37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FC46B3-808A-4C24-B850-7C432371F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F6900F-067F-4042-B803-DDEB467AE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F51A-E4B8-4BC1-8943-EC557399F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110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E55F1-5836-49EC-887B-93744A68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4FE48D-9926-45D9-9EEA-DD7D1E89F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1D9DBE-6852-4042-9BDB-8AC600E4A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C41-4701-4609-90A2-20FE2758AF37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00387B-4487-4DF6-BEF2-BB791E081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860228-18D0-40AC-947B-36BB1531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F51A-E4B8-4BC1-8943-EC557399F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258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94842C-AA78-47B2-9B37-B58F06330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C481DE-A677-452B-B401-883A1D263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F7C358-AD59-400C-829D-3D431615D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C41-4701-4609-90A2-20FE2758AF37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13667F-822F-472B-92A4-10BC9C79B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304CD7-5E5A-4F04-9550-8BE6AB3CC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F51A-E4B8-4BC1-8943-EC557399F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386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A6CD26-29F0-4F24-BB6B-4F8EEFC5A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E930B-29B6-4C5B-8692-535213A16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C9D3A8-D4F6-4006-835A-04C32A2D8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87D525-FF05-4FDE-9525-ED66BA034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C41-4701-4609-90A2-20FE2758AF37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34D071-B474-4097-8264-E063A1249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0AE705-C4BB-4C05-BB5A-3FCD9BEA1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F51A-E4B8-4BC1-8943-EC557399F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20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A973D4-87E0-4E64-87FA-70E883C56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27B076-78D6-42B3-9B62-9D02F0E83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6D993F-B1C1-4DF0-B216-4BC7E139B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0D3B919-8EFC-4DB5-B203-48DC17DA1C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2A2007-640B-424A-BEE4-7DCCED34F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354C97E-A684-4C40-9478-75D99CBC7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C41-4701-4609-90A2-20FE2758AF37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57B4D41-7F7B-45E7-AF6E-A2D71667B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F2FD06-0D2A-439F-97A6-DBA723206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F51A-E4B8-4BC1-8943-EC557399F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34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AE68C5-9EE5-44AD-9BE6-280CF0FEB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50B961C-C66E-4A78-8F4C-02794CCA8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C41-4701-4609-90A2-20FE2758AF37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C3556B0-99E1-4A52-AE45-B1D104455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070082A-184B-4041-A654-0D14912B5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F51A-E4B8-4BC1-8943-EC557399F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652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2D1AF78-3460-4483-9B14-0C46FBDA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C41-4701-4609-90A2-20FE2758AF37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18528EE-CEF7-42AE-886A-0BDAEA887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858E2CB-D340-4EF0-B361-44A16614A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F51A-E4B8-4BC1-8943-EC557399F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812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DF84B0-4B05-4D74-A407-7FB64CABF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E849E9-0A4A-4D85-98EA-590051791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4400AB-3F35-4897-BA76-656ACD755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2BE4B4-28B4-425E-84D6-B1B878BEC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C41-4701-4609-90A2-20FE2758AF37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26BAA4-E8A9-4B5B-A83E-8EA69914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6F048E-999E-4B2D-9088-91C77C945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F51A-E4B8-4BC1-8943-EC557399F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489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02103B-F467-4073-BE61-437B446A5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C0ACE58-6F4C-46D7-8BAF-73DE76766C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C5D1D6-1AB6-49CC-85BE-97E1539EB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F891A4-79E2-4D4D-816A-AD4EE3453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C41-4701-4609-90A2-20FE2758AF37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8E7ECB-62D3-4DAD-8BF5-9719200CE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60536A-523E-4BAD-A473-2857D0E5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F51A-E4B8-4BC1-8943-EC557399F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985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EFCA377-9CCD-4E02-B8FC-EE06A2A1E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EC86CE-86E9-4506-87EE-40D366222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22C46-F18F-4A93-A342-31B83510E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76C41-4701-4609-90A2-20FE2758AF37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B393B9-64C1-41A5-A760-EA598068B1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5FF6E7-9B91-4C53-A755-BA7C2E105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0F51A-E4B8-4BC1-8943-EC557399F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507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vion">
            <a:extLst>
              <a:ext uri="{FF2B5EF4-FFF2-40B4-BE49-F238E27FC236}">
                <a16:creationId xmlns:a16="http://schemas.microsoft.com/office/drawing/2014/main" id="{B1ABEF4D-EEED-434C-BB1B-A30A97CCD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733" y="3651514"/>
            <a:ext cx="2160000" cy="2054829"/>
          </a:xfrm>
          <a:prstGeom prst="rect">
            <a:avLst/>
          </a:prstGeom>
        </p:spPr>
      </p:pic>
      <p:pic>
        <p:nvPicPr>
          <p:cNvPr id="7" name="globo">
            <a:extLst>
              <a:ext uri="{FF2B5EF4-FFF2-40B4-BE49-F238E27FC236}">
                <a16:creationId xmlns:a16="http://schemas.microsoft.com/office/drawing/2014/main" id="{4D555DD5-94FB-4167-A70E-F834DE4AB3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933" y="3651514"/>
            <a:ext cx="2160000" cy="2054829"/>
          </a:xfrm>
          <a:prstGeom prst="rect">
            <a:avLst/>
          </a:prstGeom>
        </p:spPr>
      </p:pic>
      <p:pic>
        <p:nvPicPr>
          <p:cNvPr id="9" name="barco">
            <a:extLst>
              <a:ext uri="{FF2B5EF4-FFF2-40B4-BE49-F238E27FC236}">
                <a16:creationId xmlns:a16="http://schemas.microsoft.com/office/drawing/2014/main" id="{4E52C3EB-C922-408B-9AA1-5B70EB1A1C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333" y="3651514"/>
            <a:ext cx="2160000" cy="2054829"/>
          </a:xfrm>
          <a:prstGeom prst="rect">
            <a:avLst/>
          </a:prstGeom>
        </p:spPr>
      </p:pic>
      <p:pic>
        <p:nvPicPr>
          <p:cNvPr id="11" name="moto">
            <a:extLst>
              <a:ext uri="{FF2B5EF4-FFF2-40B4-BE49-F238E27FC236}">
                <a16:creationId xmlns:a16="http://schemas.microsoft.com/office/drawing/2014/main" id="{075DC7BA-4278-4AEF-A3C4-94BFACA795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533" y="3651514"/>
            <a:ext cx="2160000" cy="2054829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94BDBF8E-C30A-4EDD-9DCD-6E2514754367}"/>
              </a:ext>
            </a:extLst>
          </p:cNvPr>
          <p:cNvSpPr txBox="1"/>
          <p:nvPr/>
        </p:nvSpPr>
        <p:spPr>
          <a:xfrm>
            <a:off x="2955471" y="736158"/>
            <a:ext cx="6281057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76200"/>
          </a:effectLst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omic Sans MS" panose="030F0702030302020204" pitchFamily="66" charset="0"/>
              </a:rPr>
              <a:t>¿ Cuál va por el</a:t>
            </a:r>
            <a:r>
              <a:rPr lang="es-ES" sz="4800" dirty="0">
                <a:solidFill>
                  <a:schemeClr val="accent1"/>
                </a:solidFill>
                <a:latin typeface="Comic Sans MS" panose="030F0702030302020204" pitchFamily="66" charset="0"/>
              </a:rPr>
              <a:t> agua</a:t>
            </a:r>
            <a:r>
              <a:rPr lang="es-ES" sz="4800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4400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4C7CFE52-85D8-441B-9A3F-CDDA2EAA128F}"/>
              </a:ext>
            </a:extLst>
          </p:cNvPr>
          <p:cNvSpPr txBox="1"/>
          <p:nvPr/>
        </p:nvSpPr>
        <p:spPr>
          <a:xfrm>
            <a:off x="2426938" y="513644"/>
            <a:ext cx="6281057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76200"/>
          </a:effectLst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omic Sans MS" panose="030F0702030302020204" pitchFamily="66" charset="0"/>
              </a:rPr>
              <a:t>¿ Cuál va por el</a:t>
            </a:r>
            <a:r>
              <a:rPr lang="es-ES" sz="4800" dirty="0">
                <a:solidFill>
                  <a:schemeClr val="accent1"/>
                </a:solidFill>
                <a:latin typeface="Comic Sans MS" panose="030F0702030302020204" pitchFamily="66" charset="0"/>
              </a:rPr>
              <a:t> agua</a:t>
            </a:r>
            <a:r>
              <a:rPr lang="es-ES" sz="4800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11" name="avion">
            <a:extLst>
              <a:ext uri="{FF2B5EF4-FFF2-40B4-BE49-F238E27FC236}">
                <a16:creationId xmlns:a16="http://schemas.microsoft.com/office/drawing/2014/main" id="{8B3EFAB6-370D-46A4-A53E-F4F212C5E4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650" y="3464690"/>
            <a:ext cx="2160000" cy="2160000"/>
          </a:xfrm>
          <a:prstGeom prst="rect">
            <a:avLst/>
          </a:prstGeom>
        </p:spPr>
      </p:pic>
      <p:pic>
        <p:nvPicPr>
          <p:cNvPr id="13" name="globo">
            <a:extLst>
              <a:ext uri="{FF2B5EF4-FFF2-40B4-BE49-F238E27FC236}">
                <a16:creationId xmlns:a16="http://schemas.microsoft.com/office/drawing/2014/main" id="{47C5E7B8-5A52-4C28-A30D-5D08D210EB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613" y="3464690"/>
            <a:ext cx="2160000" cy="2160000"/>
          </a:xfrm>
          <a:prstGeom prst="rect">
            <a:avLst/>
          </a:prstGeom>
        </p:spPr>
      </p:pic>
      <p:pic>
        <p:nvPicPr>
          <p:cNvPr id="15" name="barco">
            <a:extLst>
              <a:ext uri="{FF2B5EF4-FFF2-40B4-BE49-F238E27FC236}">
                <a16:creationId xmlns:a16="http://schemas.microsoft.com/office/drawing/2014/main" id="{785FD32E-681C-403D-A1D3-F7F0607B6C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632" y="3464690"/>
            <a:ext cx="2160000" cy="2160000"/>
          </a:xfrm>
          <a:prstGeom prst="rect">
            <a:avLst/>
          </a:prstGeom>
        </p:spPr>
      </p:pic>
      <p:pic>
        <p:nvPicPr>
          <p:cNvPr id="17" name="moto">
            <a:extLst>
              <a:ext uri="{FF2B5EF4-FFF2-40B4-BE49-F238E27FC236}">
                <a16:creationId xmlns:a16="http://schemas.microsoft.com/office/drawing/2014/main" id="{68CACFD0-D32F-45B2-9F84-125399B8AE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68" y="3464690"/>
            <a:ext cx="2160000" cy="2160000"/>
          </a:xfrm>
          <a:prstGeom prst="rect">
            <a:avLst/>
          </a:prstGeom>
        </p:spPr>
      </p:pic>
      <p:sp>
        <p:nvSpPr>
          <p:cNvPr id="18" name="Flecha: cuádruple 17">
            <a:extLst>
              <a:ext uri="{FF2B5EF4-FFF2-40B4-BE49-F238E27FC236}">
                <a16:creationId xmlns:a16="http://schemas.microsoft.com/office/drawing/2014/main" id="{E3A30AFA-51DA-4B65-8B29-2434B1311094}"/>
              </a:ext>
            </a:extLst>
          </p:cNvPr>
          <p:cNvSpPr/>
          <p:nvPr/>
        </p:nvSpPr>
        <p:spPr>
          <a:xfrm>
            <a:off x="4731488" y="1344641"/>
            <a:ext cx="4467125" cy="4418205"/>
          </a:xfrm>
          <a:prstGeom prst="quad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044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4C7CFE52-85D8-441B-9A3F-CDDA2EAA128F}"/>
              </a:ext>
            </a:extLst>
          </p:cNvPr>
          <p:cNvSpPr txBox="1"/>
          <p:nvPr/>
        </p:nvSpPr>
        <p:spPr>
          <a:xfrm>
            <a:off x="1499192" y="513644"/>
            <a:ext cx="7995682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76200"/>
          </a:effectLst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omic Sans MS" panose="030F0702030302020204" pitchFamily="66" charset="0"/>
              </a:rPr>
              <a:t>¿ Cuál va por la </a:t>
            </a:r>
            <a:r>
              <a:rPr lang="es-ES" sz="4800" dirty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carretera</a:t>
            </a:r>
            <a:r>
              <a:rPr lang="es-ES" sz="4800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11" name="avion">
            <a:extLst>
              <a:ext uri="{FF2B5EF4-FFF2-40B4-BE49-F238E27FC236}">
                <a16:creationId xmlns:a16="http://schemas.microsoft.com/office/drawing/2014/main" id="{8B3EFAB6-370D-46A4-A53E-F4F212C5E4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650" y="3464690"/>
            <a:ext cx="2160000" cy="2160000"/>
          </a:xfrm>
          <a:prstGeom prst="rect">
            <a:avLst/>
          </a:prstGeom>
        </p:spPr>
      </p:pic>
      <p:pic>
        <p:nvPicPr>
          <p:cNvPr id="13" name="globo">
            <a:extLst>
              <a:ext uri="{FF2B5EF4-FFF2-40B4-BE49-F238E27FC236}">
                <a16:creationId xmlns:a16="http://schemas.microsoft.com/office/drawing/2014/main" id="{47C5E7B8-5A52-4C28-A30D-5D08D210EB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613" y="3464690"/>
            <a:ext cx="2160000" cy="2160000"/>
          </a:xfrm>
          <a:prstGeom prst="rect">
            <a:avLst/>
          </a:prstGeom>
        </p:spPr>
      </p:pic>
      <p:pic>
        <p:nvPicPr>
          <p:cNvPr id="15" name="barco">
            <a:extLst>
              <a:ext uri="{FF2B5EF4-FFF2-40B4-BE49-F238E27FC236}">
                <a16:creationId xmlns:a16="http://schemas.microsoft.com/office/drawing/2014/main" id="{785FD32E-681C-403D-A1D3-F7F0607B6C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632" y="3464690"/>
            <a:ext cx="2160000" cy="2160000"/>
          </a:xfrm>
          <a:prstGeom prst="rect">
            <a:avLst/>
          </a:prstGeom>
        </p:spPr>
      </p:pic>
      <p:pic>
        <p:nvPicPr>
          <p:cNvPr id="17" name="moto">
            <a:extLst>
              <a:ext uri="{FF2B5EF4-FFF2-40B4-BE49-F238E27FC236}">
                <a16:creationId xmlns:a16="http://schemas.microsoft.com/office/drawing/2014/main" id="{68CACFD0-D32F-45B2-9F84-125399B8AE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68" y="3464690"/>
            <a:ext cx="2160000" cy="2160000"/>
          </a:xfrm>
          <a:prstGeom prst="rect">
            <a:avLst/>
          </a:prstGeom>
        </p:spPr>
      </p:pic>
      <p:sp>
        <p:nvSpPr>
          <p:cNvPr id="18" name="Flecha: cuádruple 17">
            <a:extLst>
              <a:ext uri="{FF2B5EF4-FFF2-40B4-BE49-F238E27FC236}">
                <a16:creationId xmlns:a16="http://schemas.microsoft.com/office/drawing/2014/main" id="{E3A30AFA-51DA-4B65-8B29-2434B1311094}"/>
              </a:ext>
            </a:extLst>
          </p:cNvPr>
          <p:cNvSpPr/>
          <p:nvPr/>
        </p:nvSpPr>
        <p:spPr>
          <a:xfrm>
            <a:off x="3263470" y="1344641"/>
            <a:ext cx="4467125" cy="4418205"/>
          </a:xfrm>
          <a:prstGeom prst="quad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018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21</Words>
  <Application>Microsoft Office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LETICIA GIMENEZ GARCES</dc:creator>
  <cp:lastModifiedBy>LETICIA GIMENEZ GARCES</cp:lastModifiedBy>
  <cp:revision>4</cp:revision>
  <dcterms:created xsi:type="dcterms:W3CDTF">2020-08-01T08:11:45Z</dcterms:created>
  <dcterms:modified xsi:type="dcterms:W3CDTF">2020-08-01T08:48:48Z</dcterms:modified>
</cp:coreProperties>
</file>